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89732" r:id="rId3"/>
  </p:sldMasterIdLst>
  <p:notesMasterIdLst>
    <p:notesMasterId r:id="rId25"/>
  </p:notesMasterIdLst>
  <p:handoutMasterIdLst>
    <p:handoutMasterId r:id="rId26"/>
  </p:handoutMasterIdLst>
  <p:sldIdLst>
    <p:sldId id="1565" r:id="rId4"/>
    <p:sldId id="1610" r:id="rId5"/>
    <p:sldId id="1370" r:id="rId6"/>
    <p:sldId id="1612" r:id="rId7"/>
    <p:sldId id="1739" r:id="rId8"/>
    <p:sldId id="1819" r:id="rId9"/>
    <p:sldId id="1798" r:id="rId10"/>
    <p:sldId id="1835" r:id="rId11"/>
    <p:sldId id="1838" r:id="rId12"/>
    <p:sldId id="1836" r:id="rId13"/>
    <p:sldId id="1837" r:id="rId14"/>
    <p:sldId id="1755" r:id="rId15"/>
    <p:sldId id="1832" r:id="rId16"/>
    <p:sldId id="1833" r:id="rId17"/>
    <p:sldId id="1822" r:id="rId18"/>
    <p:sldId id="1823" r:id="rId19"/>
    <p:sldId id="1824" r:id="rId20"/>
    <p:sldId id="1825" r:id="rId21"/>
    <p:sldId id="1834" r:id="rId22"/>
    <p:sldId id="1839" r:id="rId23"/>
    <p:sldId id="1045" r:id="rId24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2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0000FF"/>
    <a:srgbClr val="FF99FF"/>
    <a:srgbClr val="FF00FF"/>
    <a:srgbClr val="00FF00"/>
    <a:srgbClr val="FFFFFF"/>
    <a:srgbClr val="99FF99"/>
    <a:srgbClr val="FFCCFF"/>
    <a:srgbClr val="00CC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3824" autoAdjust="0"/>
    <p:restoredTop sz="94677" autoAdjust="0"/>
  </p:normalViewPr>
  <p:slideViewPr>
    <p:cSldViewPr>
      <p:cViewPr>
        <p:scale>
          <a:sx n="54" d="100"/>
          <a:sy n="54" d="100"/>
        </p:scale>
        <p:origin x="1256" y="2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64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CDCD5-D5E2-4CE3-A3C6-170DE7947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51A3D-E9ED-4782-AB80-6BD26AE8D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4DEE6A-62DC-4600-B4DA-68F78EF7E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B33-66AE-4761-AA9F-3D0EF35FB7A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265244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935400-DEE6-4E73-9D6E-6A352BD7F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30E48A-0600-4651-822A-0E4D0DF5B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6F01D-6908-4DCB-A59C-B34B94134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98D9-6D34-427B-A175-3F8F79533FE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872649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C40A9-0042-468A-9DE6-03F7A61E3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CDCFD2-752C-4B66-9D4D-B7234703E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4830C6-23FD-4551-B3E4-4DF5337C4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56AE6-53BA-4AD1-96BE-CBD8E317ED0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904195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CA4D6-D06E-4ABC-8D20-758F5AD20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47F37-2294-4564-A5FA-B766B8A1A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5F699-42FA-4199-9AD9-B62E938FA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2906-E67E-42C7-8B51-4369FA01097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621996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9B05F9-768D-4393-9467-5B17D4D79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15398-8CF6-4C64-BE9F-A1FE8764F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F6EF85-0F1E-494C-80D7-D262F1847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F170-E9EA-47C9-8509-C494A7C34CC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7194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3B0323-734E-434D-8F60-96E47466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73FDC4-BF83-412F-B448-EA14B4AD4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AF4A78-349B-4809-AAFD-2A7AA42A1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8D50-6BC1-4D0C-B3E8-65A44DD2B5F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804866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ED0D9D-BC01-4C03-B58A-4B0908F26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0BAA7C-8985-4094-9D2E-8BEFA24D9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BB7E63-4B51-4E52-98B6-7E8B4FA45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ED24-D404-4716-B68D-8AAFA51156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182572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4E71E-EF4F-4270-B795-D022584BF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8E5FF2-C928-4B5B-A9CB-687DDF46F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3CB962-50E8-40B4-83E3-33DE21473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1CC9-E450-40E6-A421-720701B08DD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933249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B761CC-DB91-45A8-83DC-5DB8A89D5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EEE00F-21D5-41F8-8AB2-81E620C19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2FE92D-4FE3-4280-B8B9-85593F6F5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18ED-E33F-4EB6-8E96-D8D275F85C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840666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BEA5C-ED4E-4088-99AB-E033DEB95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99E05-DD48-4FD9-A9EC-BB64F5EF1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CEF0CB-128E-47FF-B9EA-D364BE676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7B72-E9B7-4954-B531-0F73789373A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981890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5E7087-6D1F-4A21-8AC1-4190A94C3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BD219-5288-49D2-B322-CED1BBE00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35C8F1-7D60-4B5F-A09A-007D26337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F33B-62FF-4DD4-9C7D-5AB8784A8D9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106141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E0364B-89B6-410A-AF04-D7953F83B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96969A3-708E-4520-AA31-AF76C044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>
            <a:extLst>
              <a:ext uri="{FF2B5EF4-FFF2-40B4-BE49-F238E27FC236}">
                <a16:creationId xmlns:a16="http://schemas.microsoft.com/office/drawing/2014/main" id="{6106F9B8-6907-49FE-A585-93FD51A72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1" name="Rectangle 5">
            <a:extLst>
              <a:ext uri="{FF2B5EF4-FFF2-40B4-BE49-F238E27FC236}">
                <a16:creationId xmlns:a16="http://schemas.microsoft.com/office/drawing/2014/main" id="{045953EA-AEED-4732-887C-22740B65D2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2" name="Rectangle 6">
            <a:extLst>
              <a:ext uri="{FF2B5EF4-FFF2-40B4-BE49-F238E27FC236}">
                <a16:creationId xmlns:a16="http://schemas.microsoft.com/office/drawing/2014/main" id="{9A583CFA-8946-4F77-8525-73A7DEF2EF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E9803CD0-5415-4484-B4EB-F9FFE8CF1DC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22403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33" r:id="rId1"/>
    <p:sldLayoutId id="2147489734" r:id="rId2"/>
    <p:sldLayoutId id="2147489735" r:id="rId3"/>
    <p:sldLayoutId id="2147489736" r:id="rId4"/>
    <p:sldLayoutId id="2147489737" r:id="rId5"/>
    <p:sldLayoutId id="2147489738" r:id="rId6"/>
    <p:sldLayoutId id="2147489739" r:id="rId7"/>
    <p:sldLayoutId id="2147489740" r:id="rId8"/>
    <p:sldLayoutId id="2147489741" r:id="rId9"/>
    <p:sldLayoutId id="2147489742" r:id="rId10"/>
    <p:sldLayoutId id="2147489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天主之母節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2023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1200"/>
              </a:spcBef>
              <a:spcAft>
                <a:spcPts val="0"/>
              </a:spcAft>
              <a:buFontTx/>
              <a:buNone/>
            </a:pPr>
            <a:r>
              <a:rPr lang="zh-TW" altLang="en-US" sz="6000" dirty="0">
                <a:solidFill>
                  <a:srgbClr val="FFFF00"/>
                </a:solidFill>
                <a:ea typeface="華康儷中黑" panose="020B0509000000000000" pitchFamily="49" charset="-120"/>
              </a:rPr>
              <a:t>是奴隸？還是兒子？</a:t>
            </a:r>
            <a:endParaRPr lang="en-US" altLang="zh-TW" sz="60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spcAft>
                <a:spcPts val="0"/>
              </a:spcAft>
              <a:buFontTx/>
              <a:buNone/>
            </a:pPr>
            <a:r>
              <a:rPr kumimoji="1" lang="en-US" altLang="zh-TW" sz="2800" b="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00"/>
                </a:highlight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kumimoji="1" lang="zh-TW" altLang="en-US" sz="2800" b="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00"/>
                </a:highlight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戶</a:t>
            </a:r>
            <a:r>
              <a:rPr lang="en-US" altLang="zh-TW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6:22-27</a:t>
            </a:r>
            <a:r>
              <a:rPr kumimoji="1" lang="en-US" altLang="zh-TW" sz="2800" b="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00"/>
                </a:highlight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;  </a:t>
            </a:r>
            <a:r>
              <a:rPr kumimoji="1" lang="zh-TW" altLang="en-US" sz="2800" b="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00"/>
                </a:highlight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迦</a:t>
            </a:r>
            <a:r>
              <a:rPr lang="en-US" altLang="zh-TW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4:4-7</a:t>
            </a:r>
            <a:r>
              <a:rPr lang="en-US" altLang="zh-HK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; </a:t>
            </a:r>
            <a:r>
              <a:rPr kumimoji="1" lang="zh-TW" altLang="en-US" sz="2800" b="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00"/>
                </a:highlight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路</a:t>
            </a:r>
            <a:r>
              <a:rPr lang="en-US" altLang="zh-HK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2:16-21</a:t>
            </a:r>
            <a:r>
              <a:rPr lang="en-US" altLang="zh-HK" sz="2800" dirty="0">
                <a:solidFill>
                  <a:srgbClr val="FFFFFF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)</a:t>
            </a:r>
            <a:endParaRPr kumimoji="1" lang="en-US" altLang="zh-TW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highlight>
                <a:srgbClr val="FF0000"/>
              </a:highlight>
              <a:uLnTx/>
              <a:uFillTx/>
              <a:latin typeface="Arial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感恩</a:t>
            </a:r>
            <a:r>
              <a:rPr lang="en-US" altLang="zh-TW" dirty="0">
                <a:solidFill>
                  <a:srgbClr val="00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2000" dirty="0">
                <a:solidFill>
                  <a:srgbClr val="00FF00"/>
                </a:solidFill>
                <a:ea typeface="華康粗黑體" panose="020B0709000000000000" pitchFamily="49" charset="-120"/>
              </a:rPr>
              <a:t>基督徒</a:t>
            </a:r>
            <a:r>
              <a:rPr lang="zh-TW" altLang="en-US" sz="3600" dirty="0">
                <a:solidFill>
                  <a:srgbClr val="00FF00"/>
                </a:solidFill>
                <a:ea typeface="華康粗黑體" panose="020B0709000000000000" pitchFamily="49" charset="-120"/>
              </a:rPr>
              <a:t>基本心態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祭</a:t>
            </a:r>
            <a:r>
              <a:rPr lang="en-US" altLang="zh-TW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崇拜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宴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共融</a:t>
            </a:r>
          </a:p>
        </p:txBody>
      </p:sp>
    </p:spTree>
    <p:extLst>
      <p:ext uri="{BB962C8B-B14F-4D97-AF65-F5344CB8AC3E}">
        <p14:creationId xmlns:p14="http://schemas.microsoft.com/office/powerpoint/2010/main" val="3299154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452BB67-8CC4-436B-945C-A5EE692FA0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496" y="260648"/>
            <a:ext cx="9108504" cy="6408712"/>
          </a:xfrm>
        </p:spPr>
        <p:txBody>
          <a:bodyPr/>
          <a:lstStyle/>
          <a:p>
            <a:pPr marL="360000" indent="-457200" algn="just"/>
            <a:r>
              <a:rPr lang="zh-TW" altLang="en-US" sz="4300" dirty="0">
                <a:solidFill>
                  <a:schemeClr val="bg1"/>
                </a:solidFill>
                <a:latin typeface="華康布丁體" panose="040B0C09000000000000" pitchFamily="81" charset="-120"/>
                <a:ea typeface="華康布丁體" panose="040B0C09000000000000" pitchFamily="81" charset="-120"/>
                <a:cs typeface="華康中黑體" panose="020B0509000000000000" pitchFamily="49" charset="-120"/>
              </a:rPr>
              <a:t>耶穌生於法律之下</a:t>
            </a:r>
            <a:r>
              <a:rPr lang="en-US" altLang="zh-TW" sz="4300" dirty="0">
                <a:solidFill>
                  <a:schemeClr val="bg1"/>
                </a:solidFill>
                <a:latin typeface="華康布丁體" panose="040B0C09000000000000" pitchFamily="81" charset="-120"/>
                <a:ea typeface="華康布丁體" panose="040B0C09000000000000" pitchFamily="81" charset="-120"/>
                <a:cs typeface="華康中黑體" panose="020B0509000000000000" pitchFamily="49" charset="-120"/>
              </a:rPr>
              <a:t>,</a:t>
            </a:r>
            <a:r>
              <a:rPr lang="zh-TW" altLang="en-US" sz="4300" dirty="0">
                <a:solidFill>
                  <a:srgbClr val="FFFF00"/>
                </a:solidFill>
                <a:latin typeface="華康布丁體" panose="040B0C09000000000000" pitchFamily="81" charset="-120"/>
                <a:ea typeface="華康布丁體" panose="040B0C09000000000000" pitchFamily="81" charset="-120"/>
                <a:cs typeface="華康中黑體" panose="020B0509000000000000" pitchFamily="49" charset="-120"/>
              </a:rPr>
              <a:t>為把在法律之下的人救贖出來</a:t>
            </a:r>
            <a:r>
              <a:rPr lang="en-US" altLang="zh-TW" sz="4300" dirty="0">
                <a:solidFill>
                  <a:schemeClr val="bg1"/>
                </a:solidFill>
                <a:latin typeface="華康布丁體" panose="040B0C09000000000000" pitchFamily="81" charset="-120"/>
                <a:ea typeface="華康布丁體" panose="040B0C09000000000000" pitchFamily="81" charset="-120"/>
                <a:cs typeface="華康中黑體" panose="020B0509000000000000" pitchFamily="49" charset="-120"/>
              </a:rPr>
              <a:t>.</a:t>
            </a:r>
            <a:r>
              <a:rPr lang="zh-TW" altLang="en-US" sz="4300" dirty="0">
                <a:solidFill>
                  <a:schemeClr val="bg1"/>
                </a:solidFill>
                <a:latin typeface="華康布丁體" panose="040B0C09000000000000" pitchFamily="81" charset="-120"/>
                <a:ea typeface="華康布丁體" panose="040B0C09000000000000" pitchFamily="81" charset="-120"/>
                <a:cs typeface="華康中黑體" panose="020B0509000000000000" pitchFamily="49" charset="-120"/>
              </a:rPr>
              <a:t>天主派遣了自己兒子的聖神</a:t>
            </a:r>
            <a:r>
              <a:rPr lang="en-US" altLang="zh-TW" sz="4300" dirty="0">
                <a:solidFill>
                  <a:schemeClr val="bg1"/>
                </a:solidFill>
                <a:latin typeface="華康布丁體" panose="040B0C09000000000000" pitchFamily="81" charset="-120"/>
                <a:ea typeface="華康布丁體" panose="040B0C09000000000000" pitchFamily="81" charset="-120"/>
                <a:cs typeface="華康中黑體" panose="020B0509000000000000" pitchFamily="49" charset="-120"/>
              </a:rPr>
              <a:t>,</a:t>
            </a:r>
            <a:r>
              <a:rPr lang="zh-TW" altLang="en-US" sz="4300" dirty="0">
                <a:solidFill>
                  <a:schemeClr val="bg1"/>
                </a:solidFill>
                <a:latin typeface="華康布丁體" panose="040B0C09000000000000" pitchFamily="81" charset="-120"/>
                <a:ea typeface="華康布丁體" panose="040B0C09000000000000" pitchFamily="81" charset="-120"/>
                <a:cs typeface="華康中黑體" panose="020B0509000000000000" pitchFamily="49" charset="-120"/>
              </a:rPr>
              <a:t>到我們心裡</a:t>
            </a:r>
            <a:r>
              <a:rPr lang="en-US" altLang="zh-TW" sz="4300" dirty="0">
                <a:solidFill>
                  <a:schemeClr val="bg1"/>
                </a:solidFill>
                <a:latin typeface="華康布丁體" panose="040B0C09000000000000" pitchFamily="81" charset="-120"/>
                <a:ea typeface="華康布丁體" panose="040B0C09000000000000" pitchFamily="81" charset="-120"/>
                <a:cs typeface="華康中黑體" panose="020B0509000000000000" pitchFamily="49" charset="-120"/>
              </a:rPr>
              <a:t>,</a:t>
            </a:r>
            <a:r>
              <a:rPr lang="zh-TW" altLang="en-US" sz="4300" dirty="0">
                <a:solidFill>
                  <a:schemeClr val="bg1"/>
                </a:solidFill>
                <a:latin typeface="華康布丁體" panose="040B0C09000000000000" pitchFamily="81" charset="-120"/>
                <a:ea typeface="華康布丁體" panose="040B0C09000000000000" pitchFamily="81" charset="-120"/>
                <a:cs typeface="華康中黑體" panose="020B0509000000000000" pitchFamily="49" charset="-120"/>
              </a:rPr>
              <a:t>喊說</a:t>
            </a:r>
            <a:r>
              <a:rPr lang="en-US" altLang="zh-TW" sz="4300" dirty="0">
                <a:solidFill>
                  <a:schemeClr val="bg1"/>
                </a:solidFill>
                <a:latin typeface="華康布丁體" panose="040B0C09000000000000" pitchFamily="81" charset="-120"/>
                <a:ea typeface="華康布丁體" panose="040B0C09000000000000" pitchFamily="81" charset="-120"/>
                <a:cs typeface="華康中黑體" panose="020B0509000000000000" pitchFamily="49" charset="-120"/>
              </a:rPr>
              <a:t>:</a:t>
            </a:r>
            <a:r>
              <a:rPr lang="zh-TW" altLang="en-US" sz="4300" dirty="0">
                <a:solidFill>
                  <a:schemeClr val="bg1"/>
                </a:solidFill>
                <a:latin typeface="華康布丁體" panose="040B0C09000000000000" pitchFamily="81" charset="-120"/>
                <a:ea typeface="華康布丁體" panose="040B0C09000000000000" pitchFamily="81" charset="-120"/>
                <a:cs typeface="華康中黑體" panose="020B0509000000000000" pitchFamily="49" charset="-120"/>
              </a:rPr>
              <a:t>「</a:t>
            </a:r>
            <a:r>
              <a:rPr lang="zh-TW" altLang="en-US" sz="4300" dirty="0">
                <a:solidFill>
                  <a:schemeClr val="bg1"/>
                </a:solidFill>
                <a:highlight>
                  <a:srgbClr val="FF0000"/>
                </a:highlight>
                <a:latin typeface="華康布丁體" panose="040B0C09000000000000" pitchFamily="81" charset="-120"/>
                <a:ea typeface="華康布丁體" panose="040B0C09000000000000" pitchFamily="81" charset="-120"/>
                <a:cs typeface="華康中黑體" panose="020B0509000000000000" pitchFamily="49" charset="-120"/>
              </a:rPr>
              <a:t>阿爸</a:t>
            </a:r>
            <a:r>
              <a:rPr lang="en-US" altLang="zh-TW" sz="4300" dirty="0">
                <a:solidFill>
                  <a:schemeClr val="bg1"/>
                </a:solidFill>
                <a:highlight>
                  <a:srgbClr val="FF0000"/>
                </a:highlight>
                <a:latin typeface="華康布丁體" panose="040B0C09000000000000" pitchFamily="81" charset="-120"/>
                <a:ea typeface="華康布丁體" panose="040B0C09000000000000" pitchFamily="81" charset="-120"/>
                <a:cs typeface="華康中黑體" panose="020B0509000000000000" pitchFamily="49" charset="-120"/>
              </a:rPr>
              <a:t>,</a:t>
            </a:r>
            <a:r>
              <a:rPr lang="zh-TW" altLang="en-US" sz="4300" dirty="0">
                <a:solidFill>
                  <a:schemeClr val="bg1"/>
                </a:solidFill>
                <a:highlight>
                  <a:srgbClr val="FF0000"/>
                </a:highlight>
                <a:latin typeface="華康布丁體" panose="040B0C09000000000000" pitchFamily="81" charset="-120"/>
                <a:ea typeface="華康布丁體" panose="040B0C09000000000000" pitchFamily="81" charset="-120"/>
                <a:cs typeface="華康中黑體" panose="020B0509000000000000" pitchFamily="49" charset="-120"/>
              </a:rPr>
              <a:t>父啊</a:t>
            </a:r>
            <a:r>
              <a:rPr lang="en-US" altLang="zh-TW" sz="4300" dirty="0">
                <a:solidFill>
                  <a:schemeClr val="bg1"/>
                </a:solidFill>
                <a:highlight>
                  <a:srgbClr val="FF0000"/>
                </a:highlight>
                <a:latin typeface="華康布丁體" panose="040B0C09000000000000" pitchFamily="81" charset="-120"/>
                <a:ea typeface="華康布丁體" panose="040B0C09000000000000" pitchFamily="81" charset="-120"/>
                <a:cs typeface="華康中黑體" panose="020B0509000000000000" pitchFamily="49" charset="-120"/>
              </a:rPr>
              <a:t>!</a:t>
            </a:r>
            <a:r>
              <a:rPr lang="zh-TW" altLang="en-US" sz="4300" dirty="0">
                <a:solidFill>
                  <a:schemeClr val="bg1"/>
                </a:solidFill>
                <a:latin typeface="華康布丁體" panose="040B0C09000000000000" pitchFamily="81" charset="-120"/>
                <a:ea typeface="華康布丁體" panose="040B0C09000000000000" pitchFamily="81" charset="-120"/>
                <a:cs typeface="華康中黑體" panose="020B0509000000000000" pitchFamily="49" charset="-120"/>
              </a:rPr>
              <a:t>」所以</a:t>
            </a:r>
            <a:r>
              <a:rPr lang="en-US" altLang="zh-TW" sz="4300" dirty="0">
                <a:solidFill>
                  <a:schemeClr val="bg1"/>
                </a:solidFill>
                <a:latin typeface="華康布丁體" panose="040B0C09000000000000" pitchFamily="81" charset="-120"/>
                <a:ea typeface="華康布丁體" panose="040B0C09000000000000" pitchFamily="81" charset="-120"/>
                <a:cs typeface="華康中黑體" panose="020B0509000000000000" pitchFamily="49" charset="-120"/>
              </a:rPr>
              <a:t>,</a:t>
            </a:r>
            <a:r>
              <a:rPr lang="zh-TW" altLang="en-US" sz="4300" dirty="0">
                <a:solidFill>
                  <a:schemeClr val="bg1"/>
                </a:solidFill>
                <a:latin typeface="華康布丁體" panose="040B0C09000000000000" pitchFamily="81" charset="-120"/>
                <a:ea typeface="華康布丁體" panose="040B0C09000000000000" pitchFamily="81" charset="-120"/>
                <a:cs typeface="華康中黑體" panose="020B0509000000000000" pitchFamily="49" charset="-120"/>
              </a:rPr>
              <a:t>你已</a:t>
            </a:r>
            <a:r>
              <a:rPr lang="zh-TW" altLang="en-US" sz="4300" dirty="0">
                <a:solidFill>
                  <a:srgbClr val="FFFF00"/>
                </a:solidFill>
                <a:latin typeface="華康布丁體" panose="040B0C09000000000000" pitchFamily="81" charset="-120"/>
                <a:ea typeface="華康布丁體" panose="040B0C09000000000000" pitchFamily="81" charset="-120"/>
                <a:cs typeface="華康中黑體" panose="020B0509000000000000" pitchFamily="49" charset="-120"/>
              </a:rPr>
              <a:t>不再是奴隸</a:t>
            </a:r>
            <a:r>
              <a:rPr lang="en-US" altLang="zh-TW" sz="4300" dirty="0">
                <a:solidFill>
                  <a:srgbClr val="FFFF00"/>
                </a:solidFill>
                <a:latin typeface="華康布丁體" panose="040B0C09000000000000" pitchFamily="81" charset="-120"/>
                <a:ea typeface="華康布丁體" panose="040B0C09000000000000" pitchFamily="81" charset="-120"/>
                <a:cs typeface="華康中黑體" panose="020B0509000000000000" pitchFamily="49" charset="-120"/>
              </a:rPr>
              <a:t>,</a:t>
            </a:r>
            <a:r>
              <a:rPr lang="zh-TW" altLang="en-US" sz="4300" dirty="0">
                <a:solidFill>
                  <a:srgbClr val="FFFF00"/>
                </a:solidFill>
                <a:latin typeface="華康布丁體" panose="040B0C09000000000000" pitchFamily="81" charset="-120"/>
                <a:ea typeface="華康布丁體" panose="040B0C09000000000000" pitchFamily="81" charset="-120"/>
                <a:cs typeface="華康中黑體" panose="020B0509000000000000" pitchFamily="49" charset="-120"/>
              </a:rPr>
              <a:t>而是兒子</a:t>
            </a:r>
            <a:r>
              <a:rPr lang="zh-TW" altLang="en-US" sz="4300" dirty="0">
                <a:solidFill>
                  <a:schemeClr val="bg1"/>
                </a:solidFill>
                <a:latin typeface="華康布丁體" panose="040B0C09000000000000" pitchFamily="81" charset="-120"/>
                <a:ea typeface="華康布丁體" panose="040B0C09000000000000" pitchFamily="81" charset="-120"/>
                <a:cs typeface="華康中黑體" panose="020B0509000000000000" pitchFamily="49" charset="-120"/>
              </a:rPr>
              <a:t>了</a:t>
            </a:r>
            <a:r>
              <a:rPr lang="en-US" altLang="zh-TW" sz="4300" dirty="0">
                <a:solidFill>
                  <a:schemeClr val="bg1"/>
                </a:solidFill>
                <a:latin typeface="華康布丁體" panose="040B0C09000000000000" pitchFamily="81" charset="-120"/>
                <a:ea typeface="華康布丁體" panose="040B0C09000000000000" pitchFamily="81" charset="-120"/>
                <a:cs typeface="華康中黑體" panose="020B0509000000000000" pitchFamily="49" charset="-120"/>
              </a:rPr>
              <a:t>;</a:t>
            </a:r>
            <a:r>
              <a:rPr lang="zh-TW" altLang="en-US" sz="4300" dirty="0">
                <a:solidFill>
                  <a:schemeClr val="bg1"/>
                </a:solidFill>
                <a:latin typeface="華康布丁體" panose="040B0C09000000000000" pitchFamily="81" charset="-120"/>
                <a:ea typeface="華康布丁體" panose="040B0C09000000000000" pitchFamily="81" charset="-120"/>
                <a:cs typeface="華康中黑體" panose="020B0509000000000000" pitchFamily="49" charset="-120"/>
              </a:rPr>
              <a:t>也成了承繼人</a:t>
            </a:r>
            <a:r>
              <a:rPr lang="en-US" altLang="zh-TW" sz="4300" dirty="0">
                <a:solidFill>
                  <a:schemeClr val="bg1"/>
                </a:solidFill>
                <a:latin typeface="華康布丁體" panose="040B0C09000000000000" pitchFamily="81" charset="-120"/>
                <a:ea typeface="華康布丁體" panose="040B0C09000000000000" pitchFamily="81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just"/>
            <a:r>
              <a:rPr lang="zh-TW" altLang="en-US" sz="4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不是反對法律而是</a:t>
            </a:r>
            <a:r>
              <a:rPr lang="zh-TW" altLang="en-US" sz="43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成全法律</a:t>
            </a:r>
            <a:r>
              <a:rPr lang="en-US" altLang="zh-TW" sz="4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超過法律</a:t>
            </a:r>
            <a:r>
              <a:rPr lang="en-US" altLang="zh-TW" sz="4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人而不仁</a:t>
            </a:r>
            <a:r>
              <a:rPr lang="en-US" altLang="zh-TW" sz="4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如禮何</a:t>
            </a:r>
            <a:r>
              <a:rPr lang="en-US" altLang="zh-TW" sz="4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 </a:t>
            </a:r>
            <a:r>
              <a:rPr lang="zh-TW" altLang="en-US" sz="4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如法律何</a:t>
            </a:r>
            <a:r>
              <a:rPr lang="en-US" altLang="zh-TW" sz="4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</a:p>
          <a:p>
            <a:pPr marL="360000" indent="-457200" algn="just"/>
            <a:r>
              <a:rPr lang="zh-TW" altLang="en-US" sz="4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</a:t>
            </a:r>
            <a:r>
              <a:rPr lang="zh-TW" altLang="en-US" sz="43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阿爸父啊</a:t>
            </a:r>
            <a:r>
              <a:rPr lang="zh-TW" altLang="en-US" sz="4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的醒覺</a:t>
            </a:r>
            <a:r>
              <a:rPr lang="en-US" altLang="zh-TW" sz="4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才不會甘作奴隸</a:t>
            </a:r>
            <a:endParaRPr lang="en-US" altLang="zh-TW" sz="43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07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452BB67-8CC4-436B-945C-A5EE692FA0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496" y="260648"/>
            <a:ext cx="9108504" cy="6408712"/>
          </a:xfrm>
        </p:spPr>
        <p:txBody>
          <a:bodyPr/>
          <a:lstStyle/>
          <a:p>
            <a:pPr marL="360000" indent="-457200" algn="l"/>
            <a:r>
              <a:rPr lang="zh-TW" altLang="en-US" sz="4400" dirty="0">
                <a:solidFill>
                  <a:schemeClr val="bg1"/>
                </a:solidFill>
                <a:latin typeface="華康儷粗宋" panose="02020709000000000000" pitchFamily="49" charset="-120"/>
                <a:ea typeface="華康儷粗宋" panose="02020709000000000000" pitchFamily="49" charset="-120"/>
                <a:cs typeface="華康中黑體" panose="020B0509000000000000" pitchFamily="49" charset="-120"/>
              </a:rPr>
              <a:t>瑪利亞卻把這一切事</a:t>
            </a:r>
            <a:r>
              <a:rPr lang="en-US" altLang="zh-TW" sz="4400" dirty="0">
                <a:solidFill>
                  <a:schemeClr val="bg1"/>
                </a:solidFill>
                <a:latin typeface="華康儷粗宋" panose="02020709000000000000" pitchFamily="49" charset="-120"/>
                <a:ea typeface="華康儷粗宋" panose="020207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華康儷粗宋" panose="02020709000000000000" pitchFamily="49" charset="-120"/>
                <a:ea typeface="華康儷粗宋" panose="02020709000000000000" pitchFamily="49" charset="-120"/>
                <a:cs typeface="華康中黑體" panose="020B0509000000000000" pitchFamily="49" charset="-120"/>
              </a:rPr>
              <a:t>默存在自己心中</a:t>
            </a:r>
            <a:r>
              <a:rPr lang="en-US" altLang="zh-TW" sz="4400" dirty="0">
                <a:solidFill>
                  <a:schemeClr val="bg1"/>
                </a:solidFill>
                <a:latin typeface="華康儷粗宋" panose="02020709000000000000" pitchFamily="49" charset="-120"/>
                <a:ea typeface="華康儷粗宋" panose="020207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400" dirty="0">
                <a:solidFill>
                  <a:schemeClr val="bg1"/>
                </a:solidFill>
                <a:latin typeface="華康儷粗宋" panose="02020709000000000000" pitchFamily="49" charset="-120"/>
                <a:ea typeface="華康儷粗宋" panose="02020709000000000000" pitchFamily="49" charset="-120"/>
                <a:cs typeface="華康中黑體" panose="020B0509000000000000" pitchFamily="49" charset="-120"/>
              </a:rPr>
              <a:t>反覆思想</a:t>
            </a:r>
            <a:r>
              <a:rPr lang="en-US" altLang="zh-TW" sz="4400" dirty="0">
                <a:solidFill>
                  <a:schemeClr val="bg1"/>
                </a:solidFill>
                <a:latin typeface="華康儷粗宋" panose="02020709000000000000" pitchFamily="49" charset="-120"/>
                <a:ea typeface="華康儷粗宋" panose="020207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/>
            <a:r>
              <a:rPr lang="zh-TW" altLang="en-US" sz="4000" dirty="0">
                <a:solidFill>
                  <a:srgbClr val="0000FF"/>
                </a:solidFill>
                <a:highlight>
                  <a:srgbClr val="FFFFFF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人生</a:t>
            </a:r>
            <a:r>
              <a:rPr lang="en-US" altLang="zh-TW" sz="4000" dirty="0">
                <a:solidFill>
                  <a:srgbClr val="0000FF"/>
                </a:solidFill>
                <a:highlight>
                  <a:srgbClr val="FFFFFF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00FF"/>
                </a:solidFill>
                <a:highlight>
                  <a:srgbClr val="FFFFFF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世界</a:t>
            </a:r>
            <a:r>
              <a:rPr lang="en-US" altLang="zh-TW" sz="4000" dirty="0">
                <a:solidFill>
                  <a:srgbClr val="0000FF"/>
                </a:solidFill>
                <a:highlight>
                  <a:srgbClr val="FFFFFF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00FF"/>
                </a:solidFill>
                <a:highlight>
                  <a:srgbClr val="FFFFFF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宇宙</a:t>
            </a:r>
            <a:r>
              <a:rPr lang="en-US" altLang="zh-TW" sz="4000" dirty="0">
                <a:solidFill>
                  <a:srgbClr val="0000FF"/>
                </a:solidFill>
                <a:highlight>
                  <a:srgbClr val="FFFFFF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00FF"/>
                </a:solidFill>
                <a:highlight>
                  <a:srgbClr val="FFFFFF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將來</a:t>
            </a:r>
            <a:r>
              <a:rPr lang="en-US" altLang="zh-TW" sz="4000" dirty="0">
                <a:solidFill>
                  <a:srgbClr val="0000FF"/>
                </a:solidFill>
                <a:highlight>
                  <a:srgbClr val="FFFFFF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00FF"/>
                </a:solidFill>
                <a:highlight>
                  <a:srgbClr val="FFFFFF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都是奧秘</a:t>
            </a:r>
            <a:endParaRPr lang="en-US" altLang="zh-TW" sz="4000" dirty="0">
              <a:solidFill>
                <a:srgbClr val="0000FF"/>
              </a:solidFill>
              <a:highlight>
                <a:srgbClr val="FFFFFF"/>
              </a:highligh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360000" indent="-457200" algn="l"/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道可道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非常道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講得出和全明白的道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b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</a:b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未必就是真的道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360000" indent="-457200" algn="l"/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不同人有不同看法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自己在人生旅途上也會不斷修正曾有的看法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360000" indent="-457200" algn="l"/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默存在心中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文章寫完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放在抽屜中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一天後修改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溫故而知新</a:t>
            </a:r>
            <a:r>
              <a:rPr lang="en-US" altLang="zh-TW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可以為師矣</a:t>
            </a:r>
            <a:r>
              <a:rPr lang="en-US" altLang="zh-TW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(</a:t>
            </a:r>
            <a:r>
              <a:rPr lang="zh-TW" altLang="en-US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孔子</a:t>
            </a:r>
            <a:r>
              <a:rPr lang="en-US" altLang="zh-TW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)</a:t>
            </a:r>
          </a:p>
          <a:p>
            <a:pPr marL="360000" indent="-457200" algn="l"/>
            <a:endParaRPr lang="zh-HK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501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9D67745-F3BB-4214-82DC-017B163944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77282"/>
            <a:ext cx="9108504" cy="681337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HK" altLang="en-US" sz="3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有人認為</a:t>
            </a:r>
            <a:r>
              <a:rPr lang="en-US" altLang="zh-HK" sz="3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HK" altLang="en-US" sz="3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世界需要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民主</a:t>
            </a:r>
            <a:r>
              <a:rPr lang="zh-HK" altLang="en-US" sz="3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和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自由</a:t>
            </a:r>
            <a:r>
              <a:rPr lang="en-US" altLang="zh-HK" sz="3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HK" altLang="en-US" sz="3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才能達致全人類的發展</a:t>
            </a:r>
            <a:r>
              <a:rPr lang="en-US" altLang="zh-HK" sz="3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  <a:r>
              <a:rPr lang="zh-HK" altLang="en-US" sz="3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所以有句十分流行的話</a:t>
            </a:r>
            <a:r>
              <a:rPr lang="en-US" altLang="zh-HK" sz="3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:</a:t>
            </a:r>
          </a:p>
          <a:p>
            <a:pPr>
              <a:spcBef>
                <a:spcPts val="0"/>
              </a:spcBef>
            </a:pPr>
            <a:r>
              <a:rPr lang="zh-HK" altLang="en-US" sz="3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民主不是完美的制度</a:t>
            </a:r>
            <a:r>
              <a:rPr lang="en-US" altLang="zh-HK" sz="3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HK" altLang="en-US" sz="3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但卻是</a:t>
            </a:r>
            <a:r>
              <a:rPr lang="zh-HK" altLang="en-US" sz="3800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所有制度中最好的制度</a:t>
            </a:r>
            <a:r>
              <a:rPr lang="en-US" altLang="zh-HK" sz="3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zh-TW" altLang="en-US" sz="3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也</a:t>
            </a:r>
            <a:r>
              <a:rPr lang="zh-HK" altLang="en-US" sz="38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只有自由才可以釋放人的潛能</a:t>
            </a:r>
            <a:r>
              <a:rPr lang="en-US" altLang="zh-HK" sz="3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HK" sz="3800" dirty="0"/>
              <a:t>Some consider that for the advancement of humanity, the world needs “</a:t>
            </a:r>
            <a:r>
              <a:rPr lang="en-US" altLang="zh-HK" sz="3800" dirty="0">
                <a:solidFill>
                  <a:srgbClr val="FF0000"/>
                </a:solidFill>
              </a:rPr>
              <a:t>democracy</a:t>
            </a:r>
            <a:r>
              <a:rPr lang="en-US" altLang="zh-HK" sz="3800" dirty="0"/>
              <a:t>” and “</a:t>
            </a:r>
            <a:r>
              <a:rPr lang="en-US" altLang="zh-HK" sz="3800" dirty="0">
                <a:solidFill>
                  <a:srgbClr val="FF0000"/>
                </a:solidFill>
              </a:rPr>
              <a:t>freedom</a:t>
            </a:r>
            <a:r>
              <a:rPr lang="en-US" altLang="zh-HK" sz="3800" dirty="0"/>
              <a:t>”. 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HK" sz="3800" dirty="0"/>
              <a:t>There is a catchphrase that says: </a:t>
            </a:r>
            <a:r>
              <a:rPr lang="en-US" altLang="zh-HK" sz="3800" dirty="0">
                <a:solidFill>
                  <a:srgbClr val="FF0000"/>
                </a:solidFill>
              </a:rPr>
              <a:t>democracy is not a perfect system, but it is the best of all systems; </a:t>
            </a:r>
            <a:r>
              <a:rPr lang="en-US" altLang="zh-HK" sz="3800" dirty="0"/>
              <a:t>and 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HK" sz="3800" dirty="0">
                <a:highlight>
                  <a:srgbClr val="FFFF00"/>
                </a:highlight>
              </a:rPr>
              <a:t>only freedom unleashes men’s potential</a:t>
            </a:r>
            <a:r>
              <a:rPr lang="en-US" altLang="zh-HK" sz="3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41315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9D67745-F3BB-4214-82DC-017B163944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08504" cy="640871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HK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我不是和大家上「政治課」</a:t>
            </a:r>
            <a:r>
              <a:rPr lang="en-US" altLang="zh-HK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HK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只想澄清一些概念</a:t>
            </a:r>
            <a:r>
              <a:rPr lang="en-US" altLang="zh-HK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:</a:t>
            </a:r>
            <a:r>
              <a:rPr lang="zh-HK" altLang="en-US" sz="3600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什麼是</a:t>
            </a:r>
            <a:r>
              <a:rPr lang="zh-HK" altLang="en-US" sz="36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真正</a:t>
            </a:r>
            <a:r>
              <a:rPr lang="zh-HK" altLang="en-US" sz="3600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的</a:t>
            </a:r>
            <a:r>
              <a:rPr lang="zh-HK" altLang="en-US" sz="36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民主</a:t>
            </a:r>
            <a:r>
              <a:rPr lang="zh-HK" altLang="en-US" sz="3600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和</a:t>
            </a:r>
            <a:r>
              <a:rPr lang="zh-HK" altLang="en-US" sz="36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自由</a:t>
            </a:r>
            <a:r>
              <a:rPr lang="en-US" altLang="zh-HK" sz="3600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?</a:t>
            </a:r>
            <a:r>
              <a:rPr lang="zh-HK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蘇格拉底說</a:t>
            </a:r>
            <a:endParaRPr lang="en-US" altLang="zh-HK" sz="3600" dirty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HK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「知識就是道德」</a:t>
            </a:r>
            <a:r>
              <a:rPr lang="en-US" altLang="zh-HK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HK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指的是要尋求</a:t>
            </a:r>
            <a:endParaRPr lang="en-US" altLang="zh-HK" sz="3600" dirty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HK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正確的知識</a:t>
            </a:r>
            <a:r>
              <a:rPr lang="en-US" altLang="zh-HK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HK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而</a:t>
            </a:r>
            <a:r>
              <a:rPr lang="zh-HK" altLang="en-US" sz="3600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不是似是而非</a:t>
            </a:r>
            <a:r>
              <a:rPr lang="zh-HK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的</a:t>
            </a:r>
            <a:r>
              <a:rPr lang="zh-HK" altLang="en-US" sz="36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概念混淆</a:t>
            </a:r>
            <a:r>
              <a:rPr lang="en-US" altLang="zh-HK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HK" sz="3700" dirty="0"/>
              <a:t>I am not about to give a lecture on politics, my point is to clarify concepts on </a:t>
            </a:r>
          </a:p>
          <a:p>
            <a:pPr>
              <a:spcBef>
                <a:spcPts val="0"/>
              </a:spcBef>
            </a:pPr>
            <a:r>
              <a:rPr lang="en-US" altLang="zh-HK" sz="3700" spc="-100" dirty="0">
                <a:highlight>
                  <a:srgbClr val="FFFF00"/>
                </a:highlight>
              </a:rPr>
              <a:t>what is true democracy and true freedom? </a:t>
            </a:r>
          </a:p>
          <a:p>
            <a:pPr>
              <a:spcBef>
                <a:spcPts val="0"/>
              </a:spcBef>
            </a:pPr>
            <a:r>
              <a:rPr lang="en-US" altLang="zh-HK" sz="3700" spc="-60" dirty="0"/>
              <a:t>When Socrates said: “Knowledge is virtue</a:t>
            </a:r>
            <a:r>
              <a:rPr lang="en-US" altLang="zh-HK" sz="3700" spc="-150" dirty="0"/>
              <a:t>”,</a:t>
            </a:r>
          </a:p>
          <a:p>
            <a:pPr>
              <a:spcBef>
                <a:spcPts val="0"/>
              </a:spcBef>
            </a:pPr>
            <a:r>
              <a:rPr lang="en-US" altLang="zh-HK" sz="3700" spc="-150" dirty="0"/>
              <a:t> </a:t>
            </a:r>
            <a:r>
              <a:rPr lang="en-US" altLang="zh-HK" sz="3700" dirty="0"/>
              <a:t>he meant seeking </a:t>
            </a:r>
            <a:r>
              <a:rPr lang="en-US" altLang="zh-HK" sz="3700" dirty="0">
                <a:solidFill>
                  <a:srgbClr val="FF0000"/>
                </a:solidFill>
                <a:highlight>
                  <a:srgbClr val="FFFF00"/>
                </a:highlight>
              </a:rPr>
              <a:t>true knowledge </a:t>
            </a:r>
          </a:p>
          <a:p>
            <a:pPr>
              <a:spcBef>
                <a:spcPts val="0"/>
              </a:spcBef>
            </a:pPr>
            <a:r>
              <a:rPr lang="en-US" altLang="zh-HK" sz="3700" dirty="0"/>
              <a:t>and not playing around with </a:t>
            </a:r>
          </a:p>
          <a:p>
            <a:pPr>
              <a:spcBef>
                <a:spcPts val="0"/>
              </a:spcBef>
            </a:pPr>
            <a:r>
              <a:rPr lang="en-US" altLang="zh-HK" sz="3700" dirty="0">
                <a:solidFill>
                  <a:srgbClr val="FF0000"/>
                </a:solidFill>
              </a:rPr>
              <a:t>plausible or possible truths</a:t>
            </a:r>
            <a:r>
              <a:rPr lang="en-US" altLang="zh-HK" sz="37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17605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9D67745-F3BB-4214-82DC-017B163944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08504" cy="640871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HK" altLang="en-US" sz="35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簡單來說</a:t>
            </a:r>
            <a:r>
              <a:rPr lang="en-US" altLang="zh-HK" sz="35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HK" altLang="en-US" sz="35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民主</a:t>
            </a:r>
            <a:r>
              <a:rPr lang="zh-HK" altLang="en-US" sz="3500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和</a:t>
            </a:r>
            <a:r>
              <a:rPr lang="zh-HK" altLang="en-US" sz="35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民主制度</a:t>
            </a:r>
            <a:r>
              <a:rPr lang="zh-HK" altLang="en-US" sz="3500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不同</a:t>
            </a:r>
            <a:r>
              <a:rPr lang="en-US" altLang="zh-HK" sz="35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HK" altLang="en-US" sz="35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真正的民主是全部人都能當家作主</a:t>
            </a:r>
            <a:r>
              <a:rPr lang="en-US" altLang="zh-HK" sz="35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HK" altLang="en-US" sz="35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而治理者必須來自</a:t>
            </a:r>
            <a:endParaRPr lang="en-US" altLang="zh-HK" sz="3500" dirty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HK" altLang="en-US" sz="3500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選</a:t>
            </a:r>
            <a:r>
              <a:rPr lang="zh-HK" altLang="en-US" sz="35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賢</a:t>
            </a:r>
            <a:r>
              <a:rPr lang="zh-HK" altLang="en-US" sz="3500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與</a:t>
            </a:r>
            <a:r>
              <a:rPr lang="zh-HK" altLang="en-US" sz="35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能</a:t>
            </a:r>
            <a:r>
              <a:rPr lang="en-US" altLang="zh-HK" sz="35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HK" altLang="en-US" sz="35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不靠投機取巧騙選票</a:t>
            </a:r>
            <a:r>
              <a:rPr lang="en-US" altLang="zh-HK" sz="35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zh-HK" altLang="en-US" sz="35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而且</a:t>
            </a:r>
            <a:r>
              <a:rPr lang="en-US" altLang="zh-HK" sz="35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HK" altLang="en-US" sz="35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個人自由</a:t>
            </a:r>
            <a:r>
              <a:rPr lang="zh-HK" altLang="en-US" sz="35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和</a:t>
            </a:r>
            <a:r>
              <a:rPr lang="zh-HK" altLang="en-US" sz="35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無限放縱</a:t>
            </a:r>
            <a:r>
              <a:rPr lang="zh-HK" altLang="en-US" sz="35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只有一線之差</a:t>
            </a:r>
            <a:r>
              <a:rPr lang="en-US" altLang="zh-HK" sz="35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HK" altLang="en-US" sz="35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卻是差之毫釐</a:t>
            </a:r>
            <a:r>
              <a:rPr lang="en-US" altLang="zh-HK" sz="35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HK" altLang="en-US" sz="35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謬以千里</a:t>
            </a:r>
            <a:r>
              <a:rPr lang="en-US" altLang="zh-HK" sz="35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3800"/>
              </a:lnSpc>
              <a:spcBef>
                <a:spcPts val="0"/>
              </a:spcBef>
            </a:pPr>
            <a:r>
              <a:rPr lang="en-US" altLang="zh-HK" sz="3400" spc="-120" dirty="0"/>
              <a:t>Simply put, </a:t>
            </a:r>
            <a:r>
              <a:rPr lang="en-US" altLang="zh-HK" sz="3400" spc="-120" dirty="0">
                <a:solidFill>
                  <a:srgbClr val="FF0000"/>
                </a:solidFill>
              </a:rPr>
              <a:t>democracy</a:t>
            </a:r>
            <a:r>
              <a:rPr lang="en-US" altLang="zh-HK" sz="3400" spc="-120" dirty="0"/>
              <a:t> is different from </a:t>
            </a:r>
            <a:r>
              <a:rPr lang="en-US" altLang="zh-HK" sz="3400" spc="-120" dirty="0">
                <a:solidFill>
                  <a:srgbClr val="FF0000"/>
                </a:solidFill>
              </a:rPr>
              <a:t>democratic system</a:t>
            </a:r>
            <a:r>
              <a:rPr lang="en-US" altLang="zh-HK" sz="3400" spc="-120" dirty="0"/>
              <a:t>; true democracy gives all citizens the right to be masters of their own destiny and governing officials are selected based on </a:t>
            </a:r>
            <a:r>
              <a:rPr lang="en-US" altLang="zh-HK" sz="3400" spc="-120" dirty="0">
                <a:solidFill>
                  <a:srgbClr val="FF0000"/>
                </a:solidFill>
              </a:rPr>
              <a:t>meritocracy</a:t>
            </a:r>
            <a:r>
              <a:rPr lang="en-US" altLang="zh-HK" sz="3400" spc="-120" dirty="0"/>
              <a:t>, not cunning </a:t>
            </a:r>
            <a:r>
              <a:rPr lang="en-US" altLang="zh-HK" sz="3400" spc="-120" dirty="0">
                <a:highlight>
                  <a:srgbClr val="FFFF00"/>
                </a:highlight>
              </a:rPr>
              <a:t>manipulation of the voting system</a:t>
            </a:r>
            <a:r>
              <a:rPr lang="en-US" altLang="zh-HK" sz="3400" spc="-120" dirty="0"/>
              <a:t>. Furthermore, there is but a blurry line between </a:t>
            </a:r>
            <a:r>
              <a:rPr lang="en-US" altLang="zh-HK" sz="3400" spc="-120" dirty="0">
                <a:solidFill>
                  <a:srgbClr val="0000FF"/>
                </a:solidFill>
              </a:rPr>
              <a:t>personal freedom </a:t>
            </a:r>
            <a:r>
              <a:rPr lang="en-US" altLang="zh-HK" sz="3400" spc="-120" dirty="0"/>
              <a:t>and </a:t>
            </a:r>
            <a:r>
              <a:rPr lang="en-US" altLang="zh-HK" sz="3400" spc="-120" dirty="0">
                <a:solidFill>
                  <a:srgbClr val="0000FF"/>
                </a:solidFill>
              </a:rPr>
              <a:t>indulgence</a:t>
            </a:r>
            <a:r>
              <a:rPr lang="en-US" altLang="zh-HK" sz="3400" spc="-12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75678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9D67745-F3BB-4214-82DC-017B163944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08504" cy="640871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HK" altLang="en-US" sz="3600" dirty="0">
                <a:ea typeface="華康儷中黑" panose="020B0509000000000000" pitchFamily="49" charset="-120"/>
              </a:rPr>
              <a:t>耶穌要把在法律之下的人救贖出來</a:t>
            </a:r>
            <a:r>
              <a:rPr lang="en-US" altLang="zh-HK" sz="3600" dirty="0">
                <a:ea typeface="華康儷中黑" panose="020B0509000000000000" pitchFamily="49" charset="-120"/>
              </a:rPr>
              <a:t>,</a:t>
            </a:r>
            <a:r>
              <a:rPr lang="zh-HK" altLang="en-US" sz="3600" dirty="0">
                <a:ea typeface="華康儷中黑" panose="020B0509000000000000" pitchFamily="49" charset="-120"/>
              </a:rPr>
              <a:t>使我們獲得義子的地位</a:t>
            </a:r>
            <a:r>
              <a:rPr lang="en-US" altLang="zh-HK" sz="2800" dirty="0">
                <a:ea typeface="華康儷中黑" panose="020B0509000000000000" pitchFamily="49" charset="-120"/>
              </a:rPr>
              <a:t>(</a:t>
            </a:r>
            <a:r>
              <a:rPr lang="zh-HK" altLang="en-US" sz="2800" dirty="0">
                <a:ea typeface="華康儷中黑" panose="020B0509000000000000" pitchFamily="49" charset="-120"/>
              </a:rPr>
              <a:t>迦</a:t>
            </a:r>
            <a:r>
              <a:rPr lang="en-US" altLang="zh-HK" sz="2800" dirty="0">
                <a:ea typeface="華康儷中黑" panose="020B0509000000000000" pitchFamily="49" charset="-120"/>
              </a:rPr>
              <a:t>4).</a:t>
            </a:r>
            <a:r>
              <a:rPr lang="zh-HK" altLang="en-US" sz="3600" dirty="0">
                <a:ea typeface="華康儷中黑" panose="020B0509000000000000" pitchFamily="49" charset="-120"/>
              </a:rPr>
              <a:t>如果我們真的活在</a:t>
            </a:r>
            <a:r>
              <a:rPr lang="zh-HK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法治</a:t>
            </a:r>
            <a:r>
              <a:rPr lang="zh-HK" altLang="en-US" sz="3600" dirty="0">
                <a:ea typeface="華康儷中黑" panose="020B0509000000000000" pitchFamily="49" charset="-120"/>
              </a:rPr>
              <a:t>的社會中</a:t>
            </a:r>
            <a:r>
              <a:rPr lang="en-US" altLang="zh-HK" sz="3600" dirty="0">
                <a:ea typeface="華康儷中黑" panose="020B0509000000000000" pitchFamily="49" charset="-120"/>
              </a:rPr>
              <a:t>,</a:t>
            </a:r>
            <a:r>
              <a:rPr lang="zh-HK" altLang="en-US" sz="3600" dirty="0">
                <a:ea typeface="華康儷中黑" panose="020B0509000000000000" pitchFamily="49" charset="-120"/>
              </a:rPr>
              <a:t>這法律可以</a:t>
            </a:r>
            <a:r>
              <a:rPr lang="zh-HK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解放</a:t>
            </a:r>
            <a:r>
              <a:rPr lang="zh-HK" altLang="en-US" sz="3600" dirty="0">
                <a:ea typeface="華康儷中黑" panose="020B0509000000000000" pitchFamily="49" charset="-120"/>
              </a:rPr>
              <a:t>人</a:t>
            </a:r>
            <a:r>
              <a:rPr lang="en-US" altLang="zh-HK" sz="3600" dirty="0">
                <a:ea typeface="華康儷中黑" panose="020B0509000000000000" pitchFamily="49" charset="-120"/>
              </a:rPr>
              <a:t>;</a:t>
            </a:r>
            <a:r>
              <a:rPr lang="zh-HK" altLang="en-US" sz="3600" dirty="0">
                <a:ea typeface="華康儷中黑" panose="020B0509000000000000" pitchFamily="49" charset="-120"/>
              </a:rPr>
              <a:t>但法律也一樣</a:t>
            </a:r>
            <a:endParaRPr lang="en-US" altLang="zh-HK" sz="36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HK" altLang="en-US" sz="3600" dirty="0">
                <a:ea typeface="華康儷中黑" panose="020B0509000000000000" pitchFamily="49" charset="-120"/>
              </a:rPr>
              <a:t>可以</a:t>
            </a:r>
            <a:r>
              <a:rPr lang="zh-HK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束縛人</a:t>
            </a:r>
            <a:r>
              <a:rPr lang="en-US" altLang="zh-HK" sz="3600" dirty="0">
                <a:ea typeface="華康儷中黑" panose="020B0509000000000000" pitchFamily="49" charset="-120"/>
              </a:rPr>
              <a:t>,</a:t>
            </a:r>
            <a:r>
              <a:rPr lang="zh-HK" altLang="en-US" sz="3600" dirty="0">
                <a:ea typeface="華康儷中黑" panose="020B0509000000000000" pitchFamily="49" charset="-120"/>
              </a:rPr>
              <a:t>使人成為</a:t>
            </a:r>
            <a:r>
              <a:rPr lang="zh-HK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法律的奴隸</a:t>
            </a:r>
            <a:r>
              <a:rPr lang="en-US" altLang="zh-HK" sz="3600" dirty="0">
                <a:ea typeface="華康儷中黑" panose="020B0509000000000000" pitchFamily="49" charset="-120"/>
              </a:rPr>
              <a:t>.</a:t>
            </a:r>
            <a:r>
              <a:rPr lang="zh-HK" altLang="en-US" sz="3600" dirty="0">
                <a:ea typeface="華康儷中黑" panose="020B0509000000000000" pitchFamily="49" charset="-120"/>
              </a:rPr>
              <a:t>所以</a:t>
            </a:r>
            <a:endParaRPr lang="en-US" altLang="zh-HK" sz="36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HK" altLang="en-US" sz="3600" dirty="0">
                <a:ea typeface="華康儷中黑" panose="020B0509000000000000" pitchFamily="49" charset="-120"/>
              </a:rPr>
              <a:t>基督才需要把在法律之下的人救贖出來</a:t>
            </a:r>
            <a:r>
              <a:rPr lang="en-US" altLang="zh-HK" sz="36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3800"/>
              </a:lnSpc>
              <a:spcBef>
                <a:spcPts val="0"/>
              </a:spcBef>
            </a:pPr>
            <a:r>
              <a:rPr lang="en-US" altLang="zh-HK" sz="3600" spc="-120" dirty="0"/>
              <a:t>Jesus wanted to redeem the people who were born under the law, and give them the status of an heir </a:t>
            </a:r>
            <a:r>
              <a:rPr lang="en-US" altLang="zh-HK" sz="2800" spc="-120" dirty="0"/>
              <a:t>(Ga 4)</a:t>
            </a:r>
            <a:r>
              <a:rPr lang="en-US" altLang="zh-HK" sz="3600" spc="-120" dirty="0"/>
              <a:t>. If we truly live in a “</a:t>
            </a:r>
            <a:r>
              <a:rPr lang="en-US" altLang="zh-HK" sz="3600" spc="-120" dirty="0">
                <a:solidFill>
                  <a:srgbClr val="FF0000"/>
                </a:solidFill>
                <a:highlight>
                  <a:srgbClr val="FFFF00"/>
                </a:highlight>
              </a:rPr>
              <a:t>rule of law</a:t>
            </a:r>
            <a:r>
              <a:rPr lang="en-US" altLang="zh-HK" sz="3600" spc="-120" dirty="0"/>
              <a:t>” society, then the law may </a:t>
            </a:r>
            <a:r>
              <a:rPr lang="en-US" altLang="zh-HK" sz="3600" spc="-120" dirty="0">
                <a:solidFill>
                  <a:srgbClr val="FF0000"/>
                </a:solidFill>
              </a:rPr>
              <a:t>liberate</a:t>
            </a:r>
            <a:r>
              <a:rPr lang="en-US" altLang="zh-HK" sz="3600" spc="-120" dirty="0"/>
              <a:t>; but the same law may also </a:t>
            </a:r>
            <a:r>
              <a:rPr lang="en-US" altLang="zh-HK" sz="3600" spc="-120" dirty="0">
                <a:solidFill>
                  <a:srgbClr val="FF0000"/>
                </a:solidFill>
              </a:rPr>
              <a:t>oppress</a:t>
            </a:r>
            <a:r>
              <a:rPr lang="en-US" altLang="zh-HK" sz="3600" spc="-120" dirty="0"/>
              <a:t>, making men its slaves. This is the reason why Jesus wanted to redeem the people who are under the law.</a:t>
            </a:r>
          </a:p>
        </p:txBody>
      </p:sp>
    </p:spTree>
    <p:extLst>
      <p:ext uri="{BB962C8B-B14F-4D97-AF65-F5344CB8AC3E}">
        <p14:creationId xmlns:p14="http://schemas.microsoft.com/office/powerpoint/2010/main" val="17431802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9D67745-F3BB-4214-82DC-017B163944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08504" cy="640871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HK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神律和自然律都可以解放人</a:t>
            </a:r>
            <a:r>
              <a:rPr lang="en-US" altLang="zh-HK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HK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因為那是</a:t>
            </a:r>
            <a:endParaRPr lang="en-US" altLang="zh-HK" sz="3600" dirty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HK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「</a:t>
            </a:r>
            <a:r>
              <a:rPr lang="zh-HK" altLang="en-US" sz="36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生命律</a:t>
            </a:r>
            <a:r>
              <a:rPr lang="zh-HK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」</a:t>
            </a:r>
            <a:r>
              <a:rPr lang="en-US" altLang="zh-HK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HK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應之以治則吉</a:t>
            </a:r>
            <a:r>
              <a:rPr lang="en-US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(</a:t>
            </a:r>
            <a:r>
              <a:rPr lang="zh-HK" altLang="en-US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荀子</a:t>
            </a:r>
            <a:r>
              <a:rPr lang="en-US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).</a:t>
            </a:r>
            <a:r>
              <a:rPr lang="zh-HK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當一切的法律都是朝向「</a:t>
            </a:r>
            <a:r>
              <a:rPr lang="zh-HK" altLang="en-US" sz="36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天國</a:t>
            </a:r>
            <a:r>
              <a:rPr lang="zh-HK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」或「</a:t>
            </a:r>
            <a:r>
              <a:rPr lang="zh-HK" altLang="en-US" sz="36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大同</a:t>
            </a:r>
            <a:r>
              <a:rPr lang="zh-HK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」發展時</a:t>
            </a:r>
            <a:r>
              <a:rPr lang="en-US" altLang="zh-HK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HK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法律可以讓人人受益</a:t>
            </a:r>
            <a:r>
              <a:rPr lang="en-US" altLang="zh-HK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HK" sz="3600" dirty="0"/>
              <a:t>Both the </a:t>
            </a:r>
            <a:r>
              <a:rPr lang="en-US" altLang="zh-HK" sz="3600" dirty="0">
                <a:highlight>
                  <a:srgbClr val="FFFF00"/>
                </a:highlight>
              </a:rPr>
              <a:t>divine law </a:t>
            </a:r>
            <a:r>
              <a:rPr lang="en-US" altLang="zh-HK" sz="3600" dirty="0"/>
              <a:t>and the </a:t>
            </a:r>
            <a:r>
              <a:rPr lang="en-US" altLang="zh-HK" sz="3600" dirty="0">
                <a:highlight>
                  <a:srgbClr val="FFFF00"/>
                </a:highlight>
              </a:rPr>
              <a:t>natural law </a:t>
            </a:r>
            <a:r>
              <a:rPr lang="en-US" altLang="zh-HK" sz="3600" dirty="0"/>
              <a:t>may set people free. When “</a:t>
            </a:r>
            <a:r>
              <a:rPr lang="en-US" altLang="zh-HK" sz="3600" dirty="0">
                <a:highlight>
                  <a:srgbClr val="FFFF00"/>
                </a:highlight>
              </a:rPr>
              <a:t>the law of life</a:t>
            </a:r>
            <a:r>
              <a:rPr lang="en-US" altLang="zh-HK" sz="3600" dirty="0"/>
              <a:t>” is followed, it brings assurances of a promising future. When all laws are formulated and developed along the direction of the </a:t>
            </a:r>
            <a:r>
              <a:rPr lang="en-US" altLang="zh-HK" sz="3600" dirty="0">
                <a:solidFill>
                  <a:srgbClr val="FF0000"/>
                </a:solidFill>
              </a:rPr>
              <a:t>Kingdom</a:t>
            </a:r>
            <a:r>
              <a:rPr lang="en-US" altLang="zh-HK" sz="3600" dirty="0"/>
              <a:t> or </a:t>
            </a:r>
          </a:p>
          <a:p>
            <a:pPr>
              <a:spcBef>
                <a:spcPts val="0"/>
              </a:spcBef>
            </a:pPr>
            <a:r>
              <a:rPr lang="en-US" altLang="zh-HK" sz="3600" spc="-50" dirty="0">
                <a:solidFill>
                  <a:srgbClr val="FF0000"/>
                </a:solidFill>
              </a:rPr>
              <a:t>Universal Harmony</a:t>
            </a:r>
            <a:r>
              <a:rPr lang="en-US" altLang="zh-HK" sz="3600" spc="-50" dirty="0"/>
              <a:t>, they benefit all people.</a:t>
            </a:r>
          </a:p>
        </p:txBody>
      </p:sp>
    </p:spTree>
    <p:extLst>
      <p:ext uri="{BB962C8B-B14F-4D97-AF65-F5344CB8AC3E}">
        <p14:creationId xmlns:p14="http://schemas.microsoft.com/office/powerpoint/2010/main" val="25899602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9D67745-F3BB-4214-82DC-017B163944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08504" cy="666936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zh-TW" sz="34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當</a:t>
            </a:r>
            <a:r>
              <a:rPr lang="zh-TW" altLang="zh-TW" sz="3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法律</a:t>
            </a:r>
            <a:r>
              <a:rPr lang="zh-TW" altLang="zh-TW" sz="34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只是為了</a:t>
            </a:r>
            <a:r>
              <a:rPr lang="zh-TW" altLang="zh-TW" sz="3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統治者的方便</a:t>
            </a:r>
            <a:r>
              <a:rPr lang="zh-TW" altLang="zh-TW" sz="34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而制定時</a:t>
            </a:r>
            <a:r>
              <a:rPr lang="en-US" altLang="zh-TW" sz="34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34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法律就成了束縛的工具</a:t>
            </a:r>
            <a:r>
              <a:rPr lang="en-US" altLang="zh-TW" sz="34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;</a:t>
            </a:r>
            <a:r>
              <a:rPr lang="zh-TW" altLang="zh-TW" sz="34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例如一切導向弱肉強食的法律</a:t>
            </a:r>
            <a:r>
              <a:rPr lang="en-US" altLang="zh-TW" sz="34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34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都是為強者的利益而制定的</a:t>
            </a:r>
            <a:r>
              <a:rPr lang="en-US" altLang="zh-TW" sz="34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34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必然產生無數的不公</a:t>
            </a:r>
            <a:r>
              <a:rPr lang="en-US" altLang="zh-TW" sz="34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  <a:r>
              <a:rPr lang="zh-TW" altLang="zh-TW" sz="34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名為</a:t>
            </a:r>
            <a:r>
              <a:rPr lang="zh-TW" altLang="zh-TW" sz="3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法治</a:t>
            </a:r>
            <a:r>
              <a:rPr lang="en-US" altLang="zh-TW" sz="34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34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實則</a:t>
            </a:r>
            <a:r>
              <a:rPr lang="zh-TW" altLang="zh-TW" sz="34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治於法</a:t>
            </a:r>
            <a:r>
              <a:rPr lang="en-US" altLang="zh-TW" sz="34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34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用法律來束縛弱者</a:t>
            </a:r>
            <a:r>
              <a:rPr lang="en-US" altLang="zh-TW" sz="34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  <a:endParaRPr lang="zh-TW" altLang="zh-TW" sz="3400" dirty="0">
              <a:effectLst/>
              <a:latin typeface="Calibri" panose="020F0502020204030204" pitchFamily="34" charset="0"/>
              <a:ea typeface="新細明體" panose="02020500000000000000" pitchFamily="18" charset="-120"/>
            </a:endParaRPr>
          </a:p>
          <a:p>
            <a:pPr>
              <a:lnSpc>
                <a:spcPts val="3700"/>
              </a:lnSpc>
              <a:spcBef>
                <a:spcPts val="0"/>
              </a:spcBef>
            </a:pPr>
            <a:r>
              <a:rPr lang="en-US" altLang="zh-TW" sz="3600" spc="-1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But when laws are made to suit the convenience of the governing echelon, then laws become an instrument of oppression. For instance, when laws are made according to the </a:t>
            </a:r>
            <a:r>
              <a:rPr lang="en-US" altLang="zh-TW" sz="3600" spc="-1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rules of the jungles</a:t>
            </a:r>
            <a:r>
              <a:rPr lang="en-US" altLang="zh-TW" sz="3600" spc="-1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 they serve only the interests of the powerful, thus resulting in broad injustice to the underprivileged. Such laws are </a:t>
            </a:r>
            <a:r>
              <a:rPr lang="en-US" altLang="zh-TW" sz="3600" spc="-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rules of law only in name </a:t>
            </a:r>
            <a:r>
              <a:rPr lang="en-US" altLang="zh-TW" sz="3600" spc="-1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but in reality are </a:t>
            </a:r>
            <a:r>
              <a:rPr lang="en-US" altLang="zh-TW" sz="3600" spc="-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ruled by laws </a:t>
            </a:r>
            <a:r>
              <a:rPr lang="en-US" altLang="zh-TW" sz="3600" spc="-1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which are meant </a:t>
            </a:r>
          </a:p>
          <a:p>
            <a:pPr>
              <a:lnSpc>
                <a:spcPts val="3700"/>
              </a:lnSpc>
              <a:spcBef>
                <a:spcPts val="0"/>
              </a:spcBef>
            </a:pPr>
            <a:r>
              <a:rPr lang="en-US" altLang="zh-TW" sz="3600" spc="-10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to subjugate people.</a:t>
            </a:r>
            <a:endParaRPr lang="zh-TW" altLang="zh-TW" sz="3600" spc="-100" dirty="0">
              <a:effectLst/>
              <a:latin typeface="Calibri" panose="020F0502020204030204" pitchFamily="34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71739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9D67745-F3BB-4214-82DC-017B163944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08504" cy="640871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HK" altLang="en-US" sz="4000" dirty="0">
                <a:ea typeface="華康儷中黑" panose="020B0509000000000000" pitchFamily="49" charset="-120"/>
              </a:rPr>
              <a:t>遵守天國之律的人</a:t>
            </a:r>
            <a:r>
              <a:rPr lang="en-US" altLang="zh-HK" sz="4000" dirty="0">
                <a:ea typeface="華康儷中黑" panose="020B0509000000000000" pitchFamily="49" charset="-120"/>
              </a:rPr>
              <a:t>,</a:t>
            </a:r>
            <a:r>
              <a:rPr lang="zh-HK" altLang="en-US" sz="4000" dirty="0">
                <a:ea typeface="華康儷中黑" panose="020B0509000000000000" pitchFamily="49" charset="-120"/>
              </a:rPr>
              <a:t>能成為天主的子女</a:t>
            </a:r>
            <a:r>
              <a:rPr lang="en-US" altLang="zh-HK" sz="4000" dirty="0">
                <a:ea typeface="華康儷中黑" panose="020B0509000000000000" pitchFamily="49" charset="-120"/>
              </a:rPr>
              <a:t>,</a:t>
            </a:r>
            <a:r>
              <a:rPr lang="zh-HK" altLang="en-US" sz="4000" dirty="0">
                <a:ea typeface="華康儷中黑" panose="020B0509000000000000" pitchFamily="49" charset="-120"/>
              </a:rPr>
              <a:t>有幸稱天主為父</a:t>
            </a:r>
            <a:r>
              <a:rPr lang="en-US" altLang="zh-HK" sz="4000" dirty="0">
                <a:ea typeface="華康儷中黑" panose="020B0509000000000000" pitchFamily="49" charset="-120"/>
              </a:rPr>
              <a:t>:</a:t>
            </a:r>
            <a:r>
              <a:rPr lang="zh-HK" altLang="en-US" sz="4000" dirty="0">
                <a:ea typeface="華康儷中黑" panose="020B0509000000000000" pitchFamily="49" charset="-120"/>
              </a:rPr>
              <a:t>「</a:t>
            </a:r>
            <a:r>
              <a:rPr lang="zh-HK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阿爸</a:t>
            </a:r>
            <a:r>
              <a:rPr lang="en-US" altLang="zh-HK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HK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父啊</a:t>
            </a:r>
            <a:r>
              <a:rPr lang="en-US" altLang="zh-HK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!</a:t>
            </a:r>
            <a:r>
              <a:rPr lang="zh-HK" altLang="en-US" sz="4000" dirty="0">
                <a:ea typeface="華康儷中黑" panose="020B0509000000000000" pitchFamily="49" charset="-120"/>
              </a:rPr>
              <a:t>」這裡最大的法律是</a:t>
            </a:r>
            <a:r>
              <a:rPr lang="zh-HK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愛</a:t>
            </a:r>
            <a:r>
              <a:rPr lang="en-US" altLang="zh-HK" sz="4000" dirty="0">
                <a:ea typeface="華康儷中黑" panose="020B0509000000000000" pitchFamily="49" charset="-120"/>
              </a:rPr>
              <a:t>,</a:t>
            </a:r>
            <a:r>
              <a:rPr lang="zh-HK" altLang="en-US" sz="4000" dirty="0">
                <a:ea typeface="華康儷中黑" panose="020B0509000000000000" pitchFamily="49" charset="-120"/>
              </a:rPr>
              <a:t>最重要的內容是</a:t>
            </a:r>
            <a:r>
              <a:rPr lang="zh-HK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分享</a:t>
            </a:r>
            <a:r>
              <a:rPr lang="en-US" altLang="zh-HK" sz="4000" dirty="0">
                <a:ea typeface="華康儷中黑" panose="020B0509000000000000" pitchFamily="49" charset="-120"/>
              </a:rPr>
              <a:t>.</a:t>
            </a:r>
            <a:r>
              <a:rPr lang="zh-HK" altLang="en-US" sz="4000" dirty="0">
                <a:ea typeface="華康儷中黑" panose="020B0509000000000000" pitchFamily="49" charset="-120"/>
              </a:rPr>
              <a:t> </a:t>
            </a:r>
            <a:endParaRPr lang="en-US" altLang="zh-HK" sz="40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en-US" altLang="zh-HK" sz="4000" dirty="0">
                <a:ea typeface="華康儷中黑" panose="020B0509000000000000" pitchFamily="49" charset="-120"/>
              </a:rPr>
              <a:t>Whoever abides in the divine laws shares the blessings as </a:t>
            </a:r>
            <a:r>
              <a:rPr lang="en-US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a child of God</a:t>
            </a:r>
            <a:r>
              <a:rPr lang="en-US" altLang="zh-HK" sz="4000" dirty="0">
                <a:ea typeface="華康儷中黑" panose="020B0509000000000000" pitchFamily="49" charset="-120"/>
              </a:rPr>
              <a:t>, and earns the privilege of calling God the Father: “</a:t>
            </a:r>
            <a:r>
              <a:rPr lang="en-US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Abba Father!</a:t>
            </a:r>
            <a:r>
              <a:rPr lang="en-US" altLang="zh-HK" sz="4000" dirty="0">
                <a:ea typeface="華康儷中黑" panose="020B0509000000000000" pitchFamily="49" charset="-120"/>
              </a:rPr>
              <a:t>” The greatest law in the Heavenly Kingdom is </a:t>
            </a:r>
          </a:p>
          <a:p>
            <a:pPr>
              <a:spcBef>
                <a:spcPts val="0"/>
              </a:spcBef>
            </a:pPr>
            <a:r>
              <a:rPr lang="en-US" altLang="zh-HK" sz="4000" dirty="0">
                <a:ea typeface="華康儷中黑" panose="020B0509000000000000" pitchFamily="49" charset="-120"/>
              </a:rPr>
              <a:t>called </a:t>
            </a:r>
            <a:r>
              <a:rPr lang="en-US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love</a:t>
            </a:r>
            <a:r>
              <a:rPr lang="en-US" altLang="zh-HK" sz="4000" dirty="0">
                <a:ea typeface="華康儷中黑" panose="020B0509000000000000" pitchFamily="49" charset="-120"/>
              </a:rPr>
              <a:t>, its most important </a:t>
            </a:r>
          </a:p>
          <a:p>
            <a:pPr>
              <a:spcBef>
                <a:spcPts val="0"/>
              </a:spcBef>
            </a:pPr>
            <a:r>
              <a:rPr lang="en-US" altLang="zh-HK" sz="4000" dirty="0">
                <a:ea typeface="華康儷中黑" panose="020B0509000000000000" pitchFamily="49" charset="-120"/>
              </a:rPr>
              <a:t>content is </a:t>
            </a:r>
            <a:r>
              <a:rPr lang="en-US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sharing</a:t>
            </a:r>
            <a:r>
              <a:rPr lang="en-US" altLang="zh-HK" sz="40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519718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9D67745-F3BB-4214-82DC-017B163944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08504" cy="640871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HK" altLang="en-US" sz="4000" dirty="0">
                <a:ea typeface="華康儷中黑" panose="020B0509000000000000" pitchFamily="49" charset="-120"/>
              </a:rPr>
              <a:t>這不單是天國</a:t>
            </a:r>
            <a:r>
              <a:rPr lang="en-US" altLang="zh-HK" sz="4000" dirty="0">
                <a:ea typeface="華康儷中黑" panose="020B0509000000000000" pitchFamily="49" charset="-120"/>
              </a:rPr>
              <a:t>,</a:t>
            </a:r>
            <a:r>
              <a:rPr lang="zh-HK" altLang="en-US" sz="4000" dirty="0">
                <a:ea typeface="華康儷中黑" panose="020B0509000000000000" pitchFamily="49" charset="-120"/>
              </a:rPr>
              <a:t>還是天家</a:t>
            </a:r>
            <a:r>
              <a:rPr lang="en-US" altLang="zh-HK" sz="4000" dirty="0">
                <a:ea typeface="華康儷中黑" panose="020B0509000000000000" pitchFamily="49" charset="-120"/>
              </a:rPr>
              <a:t>,</a:t>
            </a:r>
            <a:r>
              <a:rPr lang="zh-HK" altLang="en-US" sz="4000" dirty="0">
                <a:ea typeface="華康儷中黑" panose="020B0509000000000000" pitchFamily="49" charset="-120"/>
              </a:rPr>
              <a:t>以天主為父的</a:t>
            </a:r>
            <a:endParaRPr lang="en-US" altLang="zh-HK" sz="40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HK" altLang="en-US" sz="4000" dirty="0">
                <a:ea typeface="華康儷中黑" panose="020B0509000000000000" pitchFamily="49" charset="-120"/>
              </a:rPr>
              <a:t>大家庭</a:t>
            </a:r>
            <a:r>
              <a:rPr lang="en-US" altLang="zh-HK" sz="4000" dirty="0">
                <a:ea typeface="華康儷中黑" panose="020B0509000000000000" pitchFamily="49" charset="-120"/>
              </a:rPr>
              <a:t>:</a:t>
            </a:r>
            <a:r>
              <a:rPr lang="zh-HK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人人平等</a:t>
            </a:r>
            <a:r>
              <a:rPr lang="en-US" altLang="zh-HK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 </a:t>
            </a:r>
            <a:r>
              <a:rPr lang="zh-HK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國國平等</a:t>
            </a:r>
            <a:r>
              <a:rPr lang="en-US" altLang="zh-HK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 </a:t>
            </a:r>
            <a:r>
              <a:rPr lang="zh-HK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教教平等</a:t>
            </a:r>
            <a:r>
              <a:rPr lang="en-US" altLang="zh-HK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HK" altLang="en-US" sz="4000" dirty="0">
                <a:ea typeface="華康儷中黑" panose="020B0509000000000000" pitchFamily="49" charset="-120"/>
              </a:rPr>
              <a:t>「普天之下</a:t>
            </a:r>
            <a:r>
              <a:rPr lang="en-US" altLang="zh-HK" sz="4000" dirty="0">
                <a:ea typeface="華康儷中黑" panose="020B0509000000000000" pitchFamily="49" charset="-120"/>
              </a:rPr>
              <a:t>,</a:t>
            </a:r>
            <a:r>
              <a:rPr lang="zh-HK" altLang="en-US" sz="4000" dirty="0">
                <a:ea typeface="華康儷中黑" panose="020B0509000000000000" pitchFamily="49" charset="-120"/>
              </a:rPr>
              <a:t>皆兄弟也」</a:t>
            </a:r>
            <a:r>
              <a:rPr lang="en-US" altLang="zh-HK" sz="4000" dirty="0">
                <a:ea typeface="華康儷中黑" panose="020B0509000000000000" pitchFamily="49" charset="-120"/>
              </a:rPr>
              <a:t>!</a:t>
            </a:r>
          </a:p>
          <a:p>
            <a:pPr>
              <a:spcBef>
                <a:spcPts val="0"/>
              </a:spcBef>
            </a:pPr>
            <a:r>
              <a:rPr lang="en-US" altLang="zh-HK" sz="4000" dirty="0">
                <a:ea typeface="華康儷中黑" panose="020B0509000000000000" pitchFamily="49" charset="-120"/>
              </a:rPr>
              <a:t>The Heavenly Kingdom is a Heavenly Home, a big united family with God as its central figure, where </a:t>
            </a:r>
            <a:r>
              <a:rPr lang="en-US" altLang="zh-HK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all</a:t>
            </a:r>
            <a:r>
              <a:rPr lang="en-US" altLang="zh-HK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 peoples, </a:t>
            </a:r>
          </a:p>
          <a:p>
            <a:pPr>
              <a:spcBef>
                <a:spcPts val="0"/>
              </a:spcBef>
            </a:pPr>
            <a:r>
              <a:rPr lang="en-US" altLang="zh-HK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all</a:t>
            </a:r>
            <a:r>
              <a:rPr lang="en-US" altLang="zh-HK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 nations and </a:t>
            </a:r>
            <a:r>
              <a:rPr lang="en-US" altLang="zh-HK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all</a:t>
            </a:r>
            <a:r>
              <a:rPr lang="en-US" altLang="zh-HK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 religions are equal, </a:t>
            </a:r>
            <a:r>
              <a:rPr lang="en-US" altLang="zh-HK" sz="4000" dirty="0">
                <a:ea typeface="華康儷中黑" panose="020B0509000000000000" pitchFamily="49" charset="-120"/>
              </a:rPr>
              <a:t>and where the whole universe is </a:t>
            </a:r>
          </a:p>
          <a:p>
            <a:pPr>
              <a:spcBef>
                <a:spcPts val="0"/>
              </a:spcBef>
            </a:pPr>
            <a:r>
              <a:rPr lang="en-US" altLang="zh-HK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ONE BIG BROTHERHOOD OF MEN</a:t>
            </a:r>
            <a:r>
              <a:rPr lang="en-US" altLang="zh-HK" sz="4000" dirty="0">
                <a:ea typeface="華康儷中黑" panose="020B0509000000000000" pitchFamily="49" charset="-120"/>
              </a:rPr>
              <a:t>.*</a:t>
            </a:r>
          </a:p>
        </p:txBody>
      </p:sp>
    </p:spTree>
    <p:extLst>
      <p:ext uri="{BB962C8B-B14F-4D97-AF65-F5344CB8AC3E}">
        <p14:creationId xmlns:p14="http://schemas.microsoft.com/office/powerpoint/2010/main" val="1433432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741368"/>
          </a:xfrm>
        </p:spPr>
        <p:txBody>
          <a:bodyPr/>
          <a:lstStyle/>
          <a:p>
            <a:pPr marL="0" indent="0" eaLnBrk="1">
              <a:lnSpc>
                <a:spcPts val="5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eaLnBrk="1">
              <a:lnSpc>
                <a:spcPts val="48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恭讀戶籍紀　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6:22-27</a:t>
            </a:r>
          </a:p>
          <a:p>
            <a:pPr marL="0" indent="0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上主訓示梅瑟說：「你告訴亞郎和他的兒子說：你們應這樣祝福以色列子民說：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『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願上主祝福你，保護你；願上主的慈顏光照你，仁慈待你。願上主轉面垂顧你，賜你平安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』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。</a:t>
            </a:r>
          </a:p>
          <a:p>
            <a:pPr marL="0" indent="0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「這樣，他們將以色列子民歸我名下；我必祝福他們。」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lv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zh-TW" altLang="en-US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eaLnBrk="1">
              <a:lnSpc>
                <a:spcPts val="48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8171892" y="6191190"/>
            <a:ext cx="194421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1/1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346477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9D67745-F3BB-4214-82DC-017B163944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08504" cy="640871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HK" altLang="en-US" sz="4000" dirty="0">
                <a:ea typeface="華康儷中黑" panose="020B0509000000000000" pitchFamily="49" charset="-120"/>
              </a:rPr>
              <a:t>這不單是天國</a:t>
            </a:r>
            <a:r>
              <a:rPr lang="en-US" altLang="zh-HK" sz="4000" dirty="0">
                <a:ea typeface="華康儷中黑" panose="020B0509000000000000" pitchFamily="49" charset="-120"/>
              </a:rPr>
              <a:t>,</a:t>
            </a:r>
            <a:r>
              <a:rPr lang="zh-HK" altLang="en-US" sz="4000" dirty="0">
                <a:ea typeface="華康儷中黑" panose="020B0509000000000000" pitchFamily="49" charset="-120"/>
              </a:rPr>
              <a:t>還是天家</a:t>
            </a:r>
            <a:r>
              <a:rPr lang="en-US" altLang="zh-HK" sz="4000" dirty="0">
                <a:ea typeface="華康儷中黑" panose="020B0509000000000000" pitchFamily="49" charset="-120"/>
              </a:rPr>
              <a:t>,</a:t>
            </a:r>
            <a:r>
              <a:rPr lang="zh-HK" altLang="en-US" sz="4000" dirty="0">
                <a:ea typeface="華康儷中黑" panose="020B0509000000000000" pitchFamily="49" charset="-120"/>
              </a:rPr>
              <a:t>以天主為父的</a:t>
            </a:r>
            <a:endParaRPr lang="en-US" altLang="zh-HK" sz="40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HK" altLang="en-US" sz="4000" dirty="0">
                <a:ea typeface="華康儷中黑" panose="020B0509000000000000" pitchFamily="49" charset="-120"/>
              </a:rPr>
              <a:t>大家庭</a:t>
            </a:r>
            <a:r>
              <a:rPr lang="en-US" altLang="zh-HK" sz="4000" dirty="0">
                <a:ea typeface="華康儷中黑" panose="020B0509000000000000" pitchFamily="49" charset="-120"/>
              </a:rPr>
              <a:t>:</a:t>
            </a:r>
            <a:r>
              <a:rPr lang="zh-HK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人人平等</a:t>
            </a:r>
            <a:r>
              <a:rPr lang="en-US" altLang="zh-HK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 </a:t>
            </a:r>
            <a:r>
              <a:rPr lang="zh-HK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國國平等</a:t>
            </a:r>
            <a:r>
              <a:rPr lang="en-US" altLang="zh-HK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 </a:t>
            </a:r>
            <a:r>
              <a:rPr lang="zh-HK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教教平等</a:t>
            </a:r>
            <a:r>
              <a:rPr lang="en-US" altLang="zh-HK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HK" altLang="en-US" sz="4000" dirty="0">
                <a:ea typeface="華康儷中黑" panose="020B0509000000000000" pitchFamily="49" charset="-120"/>
              </a:rPr>
              <a:t>「普天之下</a:t>
            </a:r>
            <a:r>
              <a:rPr lang="en-US" altLang="zh-HK" sz="4000" dirty="0">
                <a:ea typeface="華康儷中黑" panose="020B0509000000000000" pitchFamily="49" charset="-120"/>
              </a:rPr>
              <a:t>,</a:t>
            </a:r>
            <a:r>
              <a:rPr lang="zh-HK" altLang="en-US" sz="4000" dirty="0">
                <a:ea typeface="華康儷中黑" panose="020B0509000000000000" pitchFamily="49" charset="-120"/>
              </a:rPr>
              <a:t>皆兄弟也」</a:t>
            </a:r>
            <a:r>
              <a:rPr lang="en-US" altLang="zh-HK" sz="4000" dirty="0">
                <a:ea typeface="華康儷中黑" panose="020B0509000000000000" pitchFamily="49" charset="-120"/>
              </a:rPr>
              <a:t>!</a:t>
            </a:r>
          </a:p>
          <a:p>
            <a:pPr>
              <a:spcBef>
                <a:spcPts val="0"/>
              </a:spcBef>
            </a:pPr>
            <a:r>
              <a:rPr lang="en-US" altLang="zh-HK" sz="4000" dirty="0">
                <a:ea typeface="華康儷中黑" panose="020B0509000000000000" pitchFamily="49" charset="-120"/>
              </a:rPr>
              <a:t>The Heavenly Kingdom is a Heavenly Home, a big united family with God as its central figure, where </a:t>
            </a:r>
            <a:r>
              <a:rPr lang="en-US" altLang="zh-HK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all</a:t>
            </a:r>
            <a:r>
              <a:rPr lang="en-US" altLang="zh-HK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 peoples, </a:t>
            </a:r>
          </a:p>
          <a:p>
            <a:pPr>
              <a:spcBef>
                <a:spcPts val="0"/>
              </a:spcBef>
            </a:pPr>
            <a:r>
              <a:rPr lang="en-US" altLang="zh-HK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all</a:t>
            </a:r>
            <a:r>
              <a:rPr lang="en-US" altLang="zh-HK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 nations and </a:t>
            </a:r>
            <a:r>
              <a:rPr lang="en-US" altLang="zh-HK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all</a:t>
            </a:r>
            <a:r>
              <a:rPr lang="en-US" altLang="zh-HK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 religions are equal, </a:t>
            </a:r>
            <a:r>
              <a:rPr lang="en-US" altLang="zh-HK" sz="4000" dirty="0">
                <a:ea typeface="華康儷中黑" panose="020B0509000000000000" pitchFamily="49" charset="-120"/>
              </a:rPr>
              <a:t>and where the whole universe is </a:t>
            </a:r>
          </a:p>
          <a:p>
            <a:pPr>
              <a:spcBef>
                <a:spcPts val="0"/>
              </a:spcBef>
            </a:pPr>
            <a:r>
              <a:rPr lang="en-US" altLang="zh-HK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ONE BIG BROTHERHOOD OF MEN</a:t>
            </a:r>
            <a:r>
              <a:rPr lang="en-US" altLang="zh-HK" sz="4000" dirty="0">
                <a:ea typeface="華康儷中黑" panose="020B0509000000000000" pitchFamily="49" charset="-120"/>
              </a:rPr>
              <a:t>.*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9D4CE2DF-4849-4F33-8FFC-57112999B39E}"/>
              </a:ext>
            </a:extLst>
          </p:cNvPr>
          <p:cNvSpPr txBox="1"/>
          <p:nvPr/>
        </p:nvSpPr>
        <p:spPr>
          <a:xfrm rot="21418800">
            <a:off x="404330" y="1995926"/>
            <a:ext cx="8458201" cy="409342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4800"/>
              </a:lnSpc>
              <a:spcAft>
                <a:spcPts val="0"/>
              </a:spcAft>
            </a:pPr>
            <a:r>
              <a:rPr lang="zh-TW" altLang="en-US" sz="4000" dirty="0">
                <a:solidFill>
                  <a:schemeClr val="bg1"/>
                </a:solidFill>
                <a:ea typeface="金梅毛楷體" panose="02010609000101010101" pitchFamily="49" charset="-120"/>
              </a:rPr>
              <a:t>我主張</a:t>
            </a:r>
            <a:r>
              <a:rPr lang="zh-TW" altLang="en-US" sz="4000" dirty="0">
                <a:solidFill>
                  <a:srgbClr val="9900CC"/>
                </a:solidFill>
                <a:highlight>
                  <a:srgbClr val="FFFF00"/>
                </a:highlight>
                <a:ea typeface="金梅毛楷體" panose="02010609000101010101" pitchFamily="49" charset="-120"/>
              </a:rPr>
              <a:t>民主</a:t>
            </a:r>
            <a:r>
              <a:rPr lang="en-US" altLang="zh-TW" sz="4000" dirty="0">
                <a:solidFill>
                  <a:schemeClr val="bg1"/>
                </a:solidFill>
                <a:ea typeface="金梅毛楷體" panose="02010609000101010101" pitchFamily="49" charset="-120"/>
              </a:rPr>
              <a:t>, </a:t>
            </a:r>
            <a:r>
              <a:rPr lang="zh-TW" altLang="en-US" sz="4000" dirty="0">
                <a:solidFill>
                  <a:schemeClr val="bg1"/>
                </a:solidFill>
                <a:ea typeface="金梅毛楷體" panose="02010609000101010101" pitchFamily="49" charset="-120"/>
              </a:rPr>
              <a:t>全民的民主</a:t>
            </a:r>
            <a:endParaRPr lang="en-US" altLang="zh-TW" sz="4000" dirty="0">
              <a:solidFill>
                <a:schemeClr val="bg1"/>
              </a:solidFill>
              <a:ea typeface="金梅毛楷體" panose="02010609000101010101" pitchFamily="49" charset="-120"/>
            </a:endParaRPr>
          </a:p>
          <a:p>
            <a:pPr algn="ctr">
              <a:lnSpc>
                <a:spcPts val="4800"/>
              </a:lnSpc>
              <a:spcAft>
                <a:spcPts val="1200"/>
              </a:spcAft>
            </a:pPr>
            <a:r>
              <a:rPr lang="zh-TW" altLang="en-US" sz="4000" dirty="0">
                <a:solidFill>
                  <a:srgbClr val="FFFF00"/>
                </a:solidFill>
                <a:ea typeface="金梅毛楷體" panose="02010609000101010101" pitchFamily="49" charset="-120"/>
              </a:rPr>
              <a:t>全部人都能主宰自己命運的民主</a:t>
            </a:r>
            <a:endParaRPr lang="en-US" altLang="zh-TW" sz="4000" dirty="0">
              <a:solidFill>
                <a:srgbClr val="FFFF00"/>
              </a:solidFill>
              <a:ea typeface="金梅毛楷體" panose="02010609000101010101" pitchFamily="49" charset="-120"/>
            </a:endParaRPr>
          </a:p>
          <a:p>
            <a:pPr algn="ctr">
              <a:lnSpc>
                <a:spcPts val="4800"/>
              </a:lnSpc>
              <a:spcAft>
                <a:spcPts val="0"/>
              </a:spcAft>
            </a:pPr>
            <a:r>
              <a:rPr lang="zh-TW" altLang="en-US" sz="4000" dirty="0">
                <a:solidFill>
                  <a:schemeClr val="bg1"/>
                </a:solidFill>
                <a:ea typeface="金梅毛楷體" panose="02010609000101010101" pitchFamily="49" charset="-120"/>
              </a:rPr>
              <a:t>我珍惜</a:t>
            </a:r>
            <a:r>
              <a:rPr lang="zh-TW" altLang="en-US" sz="4000" dirty="0">
                <a:solidFill>
                  <a:srgbClr val="9900CC"/>
                </a:solidFill>
                <a:highlight>
                  <a:srgbClr val="FFFF00"/>
                </a:highlight>
                <a:ea typeface="金梅毛楷體" panose="02010609000101010101" pitchFamily="49" charset="-120"/>
              </a:rPr>
              <a:t>自由</a:t>
            </a:r>
            <a:r>
              <a:rPr lang="en-US" altLang="zh-TW" sz="4000" dirty="0">
                <a:solidFill>
                  <a:schemeClr val="bg1"/>
                </a:solidFill>
                <a:ea typeface="金梅毛楷體" panose="02010609000101010101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金梅毛楷體" panose="02010609000101010101" pitchFamily="49" charset="-120"/>
              </a:rPr>
              <a:t>一種導向全體人都能</a:t>
            </a:r>
            <a:endParaRPr lang="en-US" altLang="zh-TW" sz="4000" dirty="0">
              <a:solidFill>
                <a:schemeClr val="bg1"/>
              </a:solidFill>
              <a:ea typeface="金梅毛楷體" panose="02010609000101010101" pitchFamily="49" charset="-120"/>
            </a:endParaRPr>
          </a:p>
          <a:p>
            <a:pPr algn="ctr">
              <a:lnSpc>
                <a:spcPts val="4800"/>
              </a:lnSpc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ea typeface="金梅毛楷體" panose="02010609000101010101" pitchFamily="49" charset="-120"/>
              </a:rPr>
              <a:t>無恐無懼</a:t>
            </a:r>
            <a:r>
              <a:rPr lang="en-US" altLang="zh-TW" sz="4000" dirty="0">
                <a:solidFill>
                  <a:schemeClr val="bg1"/>
                </a:solidFill>
                <a:ea typeface="金梅毛楷體" panose="02010609000101010101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a typeface="金梅毛楷體" panose="02010609000101010101" pitchFamily="49" charset="-120"/>
              </a:rPr>
              <a:t>身心靈都健康的真自由</a:t>
            </a:r>
            <a:endParaRPr lang="en-US" altLang="zh-TW" sz="4000" dirty="0">
              <a:solidFill>
                <a:srgbClr val="FFFF00"/>
              </a:solidFill>
              <a:ea typeface="金梅毛楷體" panose="02010609000101010101" pitchFamily="49" charset="-120"/>
            </a:endParaRPr>
          </a:p>
          <a:p>
            <a:pPr algn="ctr">
              <a:lnSpc>
                <a:spcPts val="4800"/>
              </a:lnSpc>
              <a:spcAft>
                <a:spcPts val="0"/>
              </a:spcAft>
            </a:pPr>
            <a:r>
              <a:rPr lang="zh-TW" altLang="en-US" sz="4000" dirty="0">
                <a:solidFill>
                  <a:schemeClr val="bg1"/>
                </a:solidFill>
                <a:ea typeface="金梅毛楷體" panose="02010609000101010101" pitchFamily="49" charset="-120"/>
              </a:rPr>
              <a:t>以上是源於人人都自覺是天主的子女而不是奴隸</a:t>
            </a:r>
            <a:r>
              <a:rPr lang="en-US" altLang="zh-TW" sz="4000" dirty="0">
                <a:solidFill>
                  <a:schemeClr val="bg1"/>
                </a:solidFill>
                <a:ea typeface="金梅毛楷體" panose="02010609000101010101" pitchFamily="49" charset="-120"/>
              </a:rPr>
              <a:t>,</a:t>
            </a:r>
            <a:r>
              <a:rPr lang="zh-TW" altLang="en-US" sz="4000" dirty="0">
                <a:solidFill>
                  <a:srgbClr val="9900CC"/>
                </a:solidFill>
                <a:highlight>
                  <a:srgbClr val="FFFF00"/>
                </a:highlight>
                <a:ea typeface="金梅毛楷體" panose="02010609000101010101" pitchFamily="49" charset="-120"/>
              </a:rPr>
              <a:t>活在天父大愛的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金梅毛楷體" panose="02010609000101010101" pitchFamily="49" charset="-120"/>
              </a:rPr>
              <a:t>天國</a:t>
            </a:r>
            <a:r>
              <a:rPr lang="zh-TW" altLang="en-US" sz="4000" dirty="0">
                <a:solidFill>
                  <a:srgbClr val="9900CC"/>
                </a:solidFill>
                <a:highlight>
                  <a:srgbClr val="FFFF00"/>
                </a:highlight>
                <a:ea typeface="金梅毛楷體" panose="02010609000101010101" pitchFamily="49" charset="-120"/>
              </a:rPr>
              <a:t>中</a:t>
            </a:r>
          </a:p>
        </p:txBody>
      </p:sp>
    </p:spTree>
    <p:extLst>
      <p:ext uri="{BB962C8B-B14F-4D97-AF65-F5344CB8AC3E}">
        <p14:creationId xmlns:p14="http://schemas.microsoft.com/office/powerpoint/2010/main" val="28772997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260945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好 天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spc="20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</a:t>
            </a:r>
            <a:endParaRPr lang="en-US" altLang="zh-TW" sz="5400" spc="20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新年快樂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 eaLnBrk="1">
              <a:lnSpc>
                <a:spcPts val="43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恭讀聖保祿宗徒致迦拉達人書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4:4-7</a:t>
            </a: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弟兄姊妹們：時期一滿，天主就派遣了自己的兒子來，生於女人，</a:t>
            </a:r>
            <a:r>
              <a:rPr lang="zh-TW" altLang="en-US" sz="39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生於法律之下，為把在法律之下的人救贖出來，使我們獲得義子的地位。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為證實你們確實是天主的子女，</a:t>
            </a:r>
            <a:r>
              <a:rPr lang="zh-TW" altLang="en-US" sz="39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天主派遣了自己兒子的聖神，到我們心裡，喊說：「阿爸，父啊！」所以，你已不再是奴隸，而是兒子了；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如果是兒子，賴天主的恩寵，</a:t>
            </a:r>
            <a:r>
              <a:rPr lang="zh-TW" altLang="en-US" sz="39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也成了承繼人。</a:t>
            </a:r>
            <a:endParaRPr lang="en-US" altLang="zh-TW" sz="39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r>
              <a:rPr lang="zh-TW" altLang="en-US" sz="39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9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9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zh-TW" altLang="en-US" sz="39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8402431" y="6307932"/>
            <a:ext cx="755651" cy="4000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1/1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0890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-27384"/>
            <a:ext cx="9107488" cy="6813376"/>
          </a:xfrm>
        </p:spPr>
        <p:txBody>
          <a:bodyPr/>
          <a:lstStyle/>
          <a:p>
            <a:pPr marL="0" indent="0" algn="just" eaLnBrk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36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恭讀聖路加福音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2:16-21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那時候，牧羊人急忙去了，找到了瑪利亞和若瑟，及那躺在馬槽中的嬰兒。他們看見以後，就把天使對他們所說有關這小孩的事，傳揚開了；凡聽見的人，都驚訝牧羊人向他們所說的事。</a:t>
            </a:r>
          </a:p>
          <a:p>
            <a:pPr marL="0" indent="0" algn="just" eaLnBrk="1">
              <a:lnSpc>
                <a:spcPts val="48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瑪利亞卻把這一切事，默存在自己心中，反覆思想。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8172400" y="6306663"/>
            <a:ext cx="159470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2000" b="1" dirty="0">
                <a:solidFill>
                  <a:srgbClr val="FFFFFF"/>
                </a:solidFill>
                <a:latin typeface="Arial"/>
                <a:ea typeface="新細明體" charset="-120"/>
              </a:rPr>
              <a:t>1/2</a:t>
            </a:r>
            <a:endParaRPr kumimoji="1" lang="zh-TW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0729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47786"/>
            <a:ext cx="9144000" cy="6621574"/>
          </a:xfrm>
        </p:spPr>
        <p:txBody>
          <a:bodyPr/>
          <a:lstStyle/>
          <a:p>
            <a:pPr marL="0" indent="0" algn="just" eaLnBrk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牧羊人回去；為了他們所聽見和看見的一切，正如天使向他們所說的一樣，就光榮讚美天主。</a:t>
            </a:r>
          </a:p>
          <a:p>
            <a:pPr marL="0" indent="0" algn="just" eaLnBrk="1">
              <a:lnSpc>
                <a:spcPts val="48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滿了八天，孩子應受割損，於是給他起名叫耶穌；這是他降孕母胎前，由天使所起的。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HK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HK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 </a:t>
            </a:r>
            <a:endParaRPr lang="en-US" altLang="zh-HK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384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7884318" y="5883125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新細明體" charset="-120"/>
                <a:cs typeface="+mn-cs"/>
              </a:rPr>
              <a:t>2/2</a:t>
            </a:r>
            <a:endParaRPr kumimoji="1" lang="zh-TW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8701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天主之母節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2023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1200"/>
              </a:spcBef>
              <a:spcAft>
                <a:spcPts val="0"/>
              </a:spcAft>
              <a:buFontTx/>
              <a:buNone/>
            </a:pPr>
            <a:r>
              <a:rPr lang="zh-TW" altLang="en-US" sz="6000" dirty="0">
                <a:solidFill>
                  <a:srgbClr val="FFFF00"/>
                </a:solidFill>
                <a:ea typeface="華康儷中黑" panose="020B0509000000000000" pitchFamily="49" charset="-120"/>
              </a:rPr>
              <a:t>是奴隸？還是兒子？</a:t>
            </a:r>
            <a:endParaRPr lang="en-US" altLang="zh-TW" sz="60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spcAft>
                <a:spcPts val="0"/>
              </a:spcAft>
              <a:buFontTx/>
              <a:buNone/>
            </a:pPr>
            <a:r>
              <a:rPr kumimoji="1" lang="en-US" altLang="zh-TW" sz="2800" b="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00"/>
                </a:highlight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kumimoji="1" lang="zh-TW" altLang="en-US" sz="2800" b="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00"/>
                </a:highlight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戶</a:t>
            </a:r>
            <a:r>
              <a:rPr lang="en-US" altLang="zh-TW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6:22-27</a:t>
            </a:r>
            <a:r>
              <a:rPr kumimoji="1" lang="en-US" altLang="zh-TW" sz="2800" b="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00"/>
                </a:highlight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;  </a:t>
            </a:r>
            <a:r>
              <a:rPr kumimoji="1" lang="zh-TW" altLang="en-US" sz="2800" b="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00"/>
                </a:highlight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迦</a:t>
            </a:r>
            <a:r>
              <a:rPr lang="en-US" altLang="zh-TW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4:4-7</a:t>
            </a:r>
            <a:r>
              <a:rPr lang="en-US" altLang="zh-HK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; </a:t>
            </a:r>
            <a:r>
              <a:rPr kumimoji="1" lang="zh-TW" altLang="en-US" sz="2800" b="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00"/>
                </a:highlight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路</a:t>
            </a:r>
            <a:r>
              <a:rPr lang="en-US" altLang="zh-HK" sz="2800" dirty="0">
                <a:solidFill>
                  <a:schemeClr val="bg1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2:16-21</a:t>
            </a:r>
            <a:r>
              <a:rPr lang="en-US" altLang="zh-HK" sz="2800" dirty="0">
                <a:solidFill>
                  <a:srgbClr val="FFFFFF"/>
                </a:solidFill>
                <a:highlight>
                  <a:srgbClr val="FF0000"/>
                </a:highlight>
                <a:ea typeface="華康中黑體" panose="020B0509000000000000" pitchFamily="49" charset="-120"/>
                <a:cs typeface="華康中黑體" panose="020B0509000000000000" pitchFamily="49" charset="-120"/>
              </a:rPr>
              <a:t>)</a:t>
            </a:r>
            <a:endParaRPr kumimoji="1" lang="en-US" altLang="zh-TW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highlight>
                <a:srgbClr val="FF0000"/>
              </a:highlight>
              <a:uLnTx/>
              <a:uFillTx/>
              <a:latin typeface="Arial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感恩</a:t>
            </a:r>
            <a:r>
              <a:rPr lang="en-US" altLang="zh-TW" dirty="0">
                <a:solidFill>
                  <a:srgbClr val="00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2000" dirty="0">
                <a:solidFill>
                  <a:srgbClr val="00FF00"/>
                </a:solidFill>
                <a:ea typeface="華康粗黑體" panose="020B0709000000000000" pitchFamily="49" charset="-120"/>
              </a:rPr>
              <a:t>基督徒</a:t>
            </a:r>
            <a:r>
              <a:rPr lang="zh-TW" altLang="en-US" sz="3600" dirty="0">
                <a:solidFill>
                  <a:srgbClr val="00FF00"/>
                </a:solidFill>
                <a:ea typeface="華康粗黑體" panose="020B0709000000000000" pitchFamily="49" charset="-120"/>
              </a:rPr>
              <a:t>基本心態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祭</a:t>
            </a:r>
            <a:r>
              <a:rPr lang="en-US" altLang="zh-TW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崇拜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宴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共融</a:t>
            </a:r>
          </a:p>
        </p:txBody>
      </p:sp>
    </p:spTree>
    <p:extLst>
      <p:ext uri="{BB962C8B-B14F-4D97-AF65-F5344CB8AC3E}">
        <p14:creationId xmlns:p14="http://schemas.microsoft.com/office/powerpoint/2010/main" val="1166505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452BB67-8CC4-436B-945C-A5EE692FA0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496" y="260648"/>
            <a:ext cx="9108504" cy="6408712"/>
          </a:xfrm>
        </p:spPr>
        <p:txBody>
          <a:bodyPr/>
          <a:lstStyle/>
          <a:p>
            <a:pPr marL="360000" indent="-457200" algn="l"/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願上主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祝福你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保護你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願上主的慈顏光照你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仁慈待你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賜你平安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just"/>
            <a:r>
              <a:rPr lang="zh-TW" altLang="en-US" sz="4300" dirty="0">
                <a:solidFill>
                  <a:schemeClr val="bg1"/>
                </a:solidFill>
                <a:latin typeface="華康儷粗宋" panose="02020709000000000000" pitchFamily="49" charset="-120"/>
                <a:ea typeface="華康儷粗宋" panose="02020709000000000000" pitchFamily="49" charset="-120"/>
                <a:cs typeface="華康中黑體" panose="020B0509000000000000" pitchFamily="49" charset="-120"/>
              </a:rPr>
              <a:t>耶穌生於法律之下</a:t>
            </a:r>
            <a:r>
              <a:rPr lang="en-US" altLang="zh-TW" sz="4300" dirty="0">
                <a:solidFill>
                  <a:schemeClr val="bg1"/>
                </a:solidFill>
                <a:latin typeface="華康儷粗宋" panose="02020709000000000000" pitchFamily="49" charset="-120"/>
                <a:ea typeface="華康儷粗宋" panose="020207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300" dirty="0">
                <a:solidFill>
                  <a:srgbClr val="FFFF00"/>
                </a:solidFill>
                <a:latin typeface="華康儷粗宋" panose="02020709000000000000" pitchFamily="49" charset="-120"/>
                <a:ea typeface="華康儷粗宋" panose="02020709000000000000" pitchFamily="49" charset="-120"/>
                <a:cs typeface="華康中黑體" panose="020B0509000000000000" pitchFamily="49" charset="-120"/>
              </a:rPr>
              <a:t>為把在法律之下的人救贖出來</a:t>
            </a:r>
            <a:r>
              <a:rPr lang="en-US" altLang="zh-TW" sz="4300" dirty="0">
                <a:solidFill>
                  <a:schemeClr val="bg1"/>
                </a:solidFill>
                <a:latin typeface="華康儷粗宋" panose="02020709000000000000" pitchFamily="49" charset="-120"/>
                <a:ea typeface="華康儷粗宋" panose="020207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300" dirty="0">
                <a:solidFill>
                  <a:schemeClr val="bg1"/>
                </a:solidFill>
                <a:latin typeface="華康儷粗宋" panose="02020709000000000000" pitchFamily="49" charset="-120"/>
                <a:ea typeface="華康儷粗宋" panose="02020709000000000000" pitchFamily="49" charset="-120"/>
                <a:cs typeface="華康中黑體" panose="020B0509000000000000" pitchFamily="49" charset="-120"/>
              </a:rPr>
              <a:t>天主派遣了自己兒子的聖神</a:t>
            </a:r>
            <a:r>
              <a:rPr lang="en-US" altLang="zh-TW" sz="4300" dirty="0">
                <a:solidFill>
                  <a:schemeClr val="bg1"/>
                </a:solidFill>
                <a:latin typeface="華康儷粗宋" panose="02020709000000000000" pitchFamily="49" charset="-120"/>
                <a:ea typeface="華康儷粗宋" panose="020207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300" dirty="0">
                <a:solidFill>
                  <a:schemeClr val="bg1"/>
                </a:solidFill>
                <a:latin typeface="華康儷粗宋" panose="02020709000000000000" pitchFamily="49" charset="-120"/>
                <a:ea typeface="華康儷粗宋" panose="02020709000000000000" pitchFamily="49" charset="-120"/>
                <a:cs typeface="華康中黑體" panose="020B0509000000000000" pitchFamily="49" charset="-120"/>
              </a:rPr>
              <a:t>到我們心裡</a:t>
            </a:r>
            <a:r>
              <a:rPr lang="en-US" altLang="zh-TW" sz="4300" dirty="0">
                <a:solidFill>
                  <a:schemeClr val="bg1"/>
                </a:solidFill>
                <a:latin typeface="華康儷粗宋" panose="02020709000000000000" pitchFamily="49" charset="-120"/>
                <a:ea typeface="華康儷粗宋" panose="020207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300" dirty="0">
                <a:solidFill>
                  <a:schemeClr val="bg1"/>
                </a:solidFill>
                <a:latin typeface="華康儷粗宋" panose="02020709000000000000" pitchFamily="49" charset="-120"/>
                <a:ea typeface="華康儷粗宋" panose="02020709000000000000" pitchFamily="49" charset="-120"/>
                <a:cs typeface="華康中黑體" panose="020B0509000000000000" pitchFamily="49" charset="-120"/>
              </a:rPr>
              <a:t>喊說</a:t>
            </a:r>
            <a:r>
              <a:rPr lang="en-US" altLang="zh-TW" sz="4300" dirty="0">
                <a:solidFill>
                  <a:schemeClr val="bg1"/>
                </a:solidFill>
                <a:latin typeface="華康儷粗宋" panose="02020709000000000000" pitchFamily="49" charset="-120"/>
                <a:ea typeface="華康儷粗宋" panose="020207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300" dirty="0">
                <a:solidFill>
                  <a:schemeClr val="bg1"/>
                </a:solidFill>
                <a:latin typeface="華康儷粗宋" panose="02020709000000000000" pitchFamily="49" charset="-120"/>
                <a:ea typeface="華康儷粗宋" panose="02020709000000000000" pitchFamily="49" charset="-120"/>
                <a:cs typeface="華康中黑體" panose="020B0509000000000000" pitchFamily="49" charset="-120"/>
              </a:rPr>
              <a:t>「阿爸</a:t>
            </a:r>
            <a:r>
              <a:rPr lang="en-US" altLang="zh-TW" sz="4300" dirty="0">
                <a:solidFill>
                  <a:schemeClr val="bg1"/>
                </a:solidFill>
                <a:latin typeface="華康儷粗宋" panose="02020709000000000000" pitchFamily="49" charset="-120"/>
                <a:ea typeface="華康儷粗宋" panose="020207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300" dirty="0">
                <a:solidFill>
                  <a:schemeClr val="bg1"/>
                </a:solidFill>
                <a:latin typeface="華康儷粗宋" panose="02020709000000000000" pitchFamily="49" charset="-120"/>
                <a:ea typeface="華康儷粗宋" panose="02020709000000000000" pitchFamily="49" charset="-120"/>
                <a:cs typeface="華康中黑體" panose="020B0509000000000000" pitchFamily="49" charset="-120"/>
              </a:rPr>
              <a:t>父啊</a:t>
            </a:r>
            <a:r>
              <a:rPr lang="en-US" altLang="zh-TW" sz="4300" dirty="0">
                <a:solidFill>
                  <a:schemeClr val="bg1"/>
                </a:solidFill>
                <a:latin typeface="華康儷粗宋" panose="02020709000000000000" pitchFamily="49" charset="-120"/>
                <a:ea typeface="華康儷粗宋" panose="020207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4300" dirty="0">
                <a:solidFill>
                  <a:schemeClr val="bg1"/>
                </a:solidFill>
                <a:latin typeface="華康儷粗宋" panose="02020709000000000000" pitchFamily="49" charset="-120"/>
                <a:ea typeface="華康儷粗宋" panose="02020709000000000000" pitchFamily="49" charset="-120"/>
                <a:cs typeface="華康中黑體" panose="020B0509000000000000" pitchFamily="49" charset="-120"/>
              </a:rPr>
              <a:t>」所以</a:t>
            </a:r>
            <a:r>
              <a:rPr lang="en-US" altLang="zh-TW" sz="4300" dirty="0">
                <a:solidFill>
                  <a:schemeClr val="bg1"/>
                </a:solidFill>
                <a:latin typeface="華康儷粗宋" panose="02020709000000000000" pitchFamily="49" charset="-120"/>
                <a:ea typeface="華康儷粗宋" panose="020207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300" dirty="0">
                <a:solidFill>
                  <a:schemeClr val="bg1"/>
                </a:solidFill>
                <a:latin typeface="華康儷粗宋" panose="02020709000000000000" pitchFamily="49" charset="-120"/>
                <a:ea typeface="華康儷粗宋" panose="02020709000000000000" pitchFamily="49" charset="-120"/>
                <a:cs typeface="華康中黑體" panose="020B0509000000000000" pitchFamily="49" charset="-120"/>
              </a:rPr>
              <a:t>你已</a:t>
            </a:r>
            <a:r>
              <a:rPr lang="zh-TW" altLang="en-US" sz="4300" dirty="0">
                <a:solidFill>
                  <a:srgbClr val="FFFF00"/>
                </a:solidFill>
                <a:latin typeface="華康儷粗宋" panose="02020709000000000000" pitchFamily="49" charset="-120"/>
                <a:ea typeface="華康儷粗宋" panose="02020709000000000000" pitchFamily="49" charset="-120"/>
                <a:cs typeface="華康中黑體" panose="020B0509000000000000" pitchFamily="49" charset="-120"/>
              </a:rPr>
              <a:t>不再是奴隸</a:t>
            </a:r>
            <a:r>
              <a:rPr lang="en-US" altLang="zh-TW" sz="4300" dirty="0">
                <a:solidFill>
                  <a:srgbClr val="FFFF00"/>
                </a:solidFill>
                <a:latin typeface="華康儷粗宋" panose="02020709000000000000" pitchFamily="49" charset="-120"/>
                <a:ea typeface="華康儷粗宋" panose="020207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300" dirty="0">
                <a:solidFill>
                  <a:srgbClr val="FFFF00"/>
                </a:solidFill>
                <a:latin typeface="華康儷粗宋" panose="02020709000000000000" pitchFamily="49" charset="-120"/>
                <a:ea typeface="華康儷粗宋" panose="02020709000000000000" pitchFamily="49" charset="-120"/>
                <a:cs typeface="華康中黑體" panose="020B0509000000000000" pitchFamily="49" charset="-120"/>
              </a:rPr>
              <a:t>而是兒子</a:t>
            </a:r>
            <a:r>
              <a:rPr lang="zh-TW" altLang="en-US" sz="4300" dirty="0">
                <a:solidFill>
                  <a:schemeClr val="bg1"/>
                </a:solidFill>
                <a:latin typeface="華康儷粗宋" panose="02020709000000000000" pitchFamily="49" charset="-120"/>
                <a:ea typeface="華康儷粗宋" panose="02020709000000000000" pitchFamily="49" charset="-120"/>
                <a:cs typeface="華康中黑體" panose="020B0509000000000000" pitchFamily="49" charset="-120"/>
              </a:rPr>
              <a:t>了</a:t>
            </a:r>
            <a:r>
              <a:rPr lang="en-US" altLang="zh-TW" sz="4300" dirty="0">
                <a:solidFill>
                  <a:schemeClr val="bg1"/>
                </a:solidFill>
                <a:latin typeface="華康儷粗宋" panose="02020709000000000000" pitchFamily="49" charset="-120"/>
                <a:ea typeface="華康儷粗宋" panose="020207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300" dirty="0">
                <a:solidFill>
                  <a:schemeClr val="bg1"/>
                </a:solidFill>
                <a:latin typeface="華康儷粗宋" panose="02020709000000000000" pitchFamily="49" charset="-120"/>
                <a:ea typeface="華康儷粗宋" panose="02020709000000000000" pitchFamily="49" charset="-120"/>
                <a:cs typeface="華康中黑體" panose="020B0509000000000000" pitchFamily="49" charset="-120"/>
              </a:rPr>
              <a:t>也成了承繼人</a:t>
            </a:r>
            <a:r>
              <a:rPr lang="en-US" altLang="zh-TW" sz="4300" dirty="0">
                <a:solidFill>
                  <a:schemeClr val="bg1"/>
                </a:solidFill>
                <a:latin typeface="華康儷粗宋" panose="02020709000000000000" pitchFamily="49" charset="-120"/>
                <a:ea typeface="華康儷粗宋" panose="020207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/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瑪利亞卻把這一切事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默存在自己心中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反覆思想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28408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452BB67-8CC4-436B-945C-A5EE692FA0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496" y="260648"/>
            <a:ext cx="9108504" cy="6408712"/>
          </a:xfrm>
        </p:spPr>
        <p:txBody>
          <a:bodyPr/>
          <a:lstStyle/>
          <a:p>
            <a:pPr marL="360000" indent="-457200" algn="l"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布丁體" panose="040B0C09000000000000" pitchFamily="81" charset="-120"/>
                <a:ea typeface="華康布丁體" panose="040B0C09000000000000" pitchFamily="81" charset="-120"/>
                <a:cs typeface="華康中黑體" panose="020B0509000000000000" pitchFamily="49" charset="-120"/>
              </a:rPr>
              <a:t>願上主</a:t>
            </a:r>
            <a:r>
              <a:rPr lang="zh-TW" altLang="en-US" sz="4000" dirty="0">
                <a:solidFill>
                  <a:srgbClr val="FFFF00"/>
                </a:solidFill>
                <a:latin typeface="華康布丁體" panose="040B0C09000000000000" pitchFamily="81" charset="-120"/>
                <a:ea typeface="華康布丁體" panose="040B0C09000000000000" pitchFamily="81" charset="-120"/>
                <a:cs typeface="華康中黑體" panose="020B0509000000000000" pitchFamily="49" charset="-120"/>
              </a:rPr>
              <a:t>祝福你</a:t>
            </a:r>
            <a:r>
              <a:rPr lang="en-US" altLang="zh-TW" sz="4000" dirty="0">
                <a:solidFill>
                  <a:schemeClr val="bg1"/>
                </a:solidFill>
                <a:latin typeface="華康布丁體" panose="040B0C09000000000000" pitchFamily="81" charset="-120"/>
                <a:ea typeface="華康布丁體" panose="040B0C09000000000000" pitchFamily="81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布丁體" panose="040B0C09000000000000" pitchFamily="81" charset="-120"/>
                <a:ea typeface="華康布丁體" panose="040B0C09000000000000" pitchFamily="81" charset="-120"/>
                <a:cs typeface="華康中黑體" panose="020B0509000000000000" pitchFamily="49" charset="-120"/>
              </a:rPr>
              <a:t>保護你</a:t>
            </a:r>
            <a:r>
              <a:rPr lang="en-US" altLang="zh-TW" sz="4000" dirty="0">
                <a:solidFill>
                  <a:schemeClr val="bg1"/>
                </a:solidFill>
                <a:latin typeface="華康布丁體" panose="040B0C09000000000000" pitchFamily="81" charset="-120"/>
                <a:ea typeface="華康布丁體" panose="040B0C09000000000000" pitchFamily="81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布丁體" panose="040B0C09000000000000" pitchFamily="81" charset="-120"/>
                <a:ea typeface="華康布丁體" panose="040B0C09000000000000" pitchFamily="81" charset="-120"/>
                <a:cs typeface="華康中黑體" panose="020B0509000000000000" pitchFamily="49" charset="-120"/>
              </a:rPr>
              <a:t>願上主的慈顏光照你</a:t>
            </a:r>
            <a:r>
              <a:rPr lang="en-US" altLang="zh-TW" sz="4000" dirty="0">
                <a:solidFill>
                  <a:schemeClr val="bg1"/>
                </a:solidFill>
                <a:latin typeface="華康布丁體" panose="040B0C09000000000000" pitchFamily="81" charset="-120"/>
                <a:ea typeface="華康布丁體" panose="040B0C09000000000000" pitchFamily="81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布丁體" panose="040B0C09000000000000" pitchFamily="81" charset="-120"/>
                <a:ea typeface="華康布丁體" panose="040B0C09000000000000" pitchFamily="81" charset="-120"/>
                <a:cs typeface="華康中黑體" panose="020B0509000000000000" pitchFamily="49" charset="-120"/>
              </a:rPr>
              <a:t>仁慈待你</a:t>
            </a:r>
            <a:r>
              <a:rPr lang="en-US" altLang="zh-TW" sz="4000" dirty="0">
                <a:solidFill>
                  <a:schemeClr val="bg1"/>
                </a:solidFill>
                <a:latin typeface="華康布丁體" panose="040B0C09000000000000" pitchFamily="81" charset="-120"/>
                <a:ea typeface="華康布丁體" panose="040B0C09000000000000" pitchFamily="81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布丁體" panose="040B0C09000000000000" pitchFamily="81" charset="-120"/>
                <a:ea typeface="華康布丁體" panose="040B0C09000000000000" pitchFamily="81" charset="-120"/>
                <a:cs typeface="華康中黑體" panose="020B0509000000000000" pitchFamily="49" charset="-120"/>
              </a:rPr>
              <a:t>賜你平安</a:t>
            </a:r>
            <a:r>
              <a:rPr lang="en-US" altLang="zh-TW" sz="4000" dirty="0">
                <a:solidFill>
                  <a:schemeClr val="bg1"/>
                </a:solidFill>
                <a:latin typeface="華康布丁體" panose="040B0C09000000000000" pitchFamily="81" charset="-120"/>
                <a:ea typeface="華康布丁體" panose="040B0C09000000000000" pitchFamily="81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/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我們應學會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多點祝福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少點咒罵和吵架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/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一個更好的人是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別人的祝福</a:t>
            </a:r>
            <a:endParaRPr lang="en-US" altLang="zh-TW" sz="4000" dirty="0">
              <a:solidFill>
                <a:srgbClr val="00FF00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/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一個更好的社會是</a:t>
            </a:r>
            <a:r>
              <a:rPr lang="zh-TW" altLang="en-US" sz="4000" dirty="0">
                <a:solidFill>
                  <a:srgbClr val="FF00FF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國家的祝福</a:t>
            </a:r>
            <a:endParaRPr lang="en-US" altLang="zh-TW" sz="4000" dirty="0">
              <a:solidFill>
                <a:srgbClr val="FF00FF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/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宗教發揚各自的優點是其他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宗教的祝福</a:t>
            </a:r>
            <a:endParaRPr lang="en-US" altLang="zh-TW" sz="4000" dirty="0">
              <a:solidFill>
                <a:srgbClr val="00FF00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/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世界大同是全</a:t>
            </a:r>
            <a:r>
              <a:rPr lang="zh-TW" altLang="en-US" sz="4000" dirty="0">
                <a:solidFill>
                  <a:srgbClr val="FF99FF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人類的祝福</a:t>
            </a:r>
            <a:endParaRPr lang="en-US" altLang="zh-TW" sz="4000" dirty="0">
              <a:solidFill>
                <a:srgbClr val="FF99FF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/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我們自己可以成為別人和世界的祝福</a:t>
            </a:r>
            <a:endParaRPr lang="en-US" altLang="zh-TW" sz="4000" dirty="0">
              <a:solidFill>
                <a:srgbClr val="FFFF00"/>
              </a:solidFill>
              <a:highlight>
                <a:srgbClr val="FF0000"/>
              </a:highlight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98738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452BB67-8CC4-436B-945C-A5EE692FA0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496" y="260648"/>
            <a:ext cx="9108504" cy="6408712"/>
          </a:xfrm>
        </p:spPr>
        <p:txBody>
          <a:bodyPr/>
          <a:lstStyle/>
          <a:p>
            <a:pPr marL="360000" indent="-457200" algn="l"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布丁體" panose="040B0C09000000000000" pitchFamily="81" charset="-120"/>
                <a:ea typeface="華康布丁體" panose="040B0C09000000000000" pitchFamily="81" charset="-120"/>
                <a:cs typeface="華康中黑體" panose="020B0509000000000000" pitchFamily="49" charset="-120"/>
              </a:rPr>
              <a:t>願上主</a:t>
            </a:r>
            <a:r>
              <a:rPr lang="zh-TW" altLang="en-US" sz="4000" dirty="0">
                <a:solidFill>
                  <a:srgbClr val="FFFF00"/>
                </a:solidFill>
                <a:latin typeface="華康布丁體" panose="040B0C09000000000000" pitchFamily="81" charset="-120"/>
                <a:ea typeface="華康布丁體" panose="040B0C09000000000000" pitchFamily="81" charset="-120"/>
                <a:cs typeface="華康中黑體" panose="020B0509000000000000" pitchFamily="49" charset="-120"/>
              </a:rPr>
              <a:t>祝福你</a:t>
            </a:r>
            <a:r>
              <a:rPr lang="en-US" altLang="zh-TW" sz="4000" dirty="0">
                <a:solidFill>
                  <a:schemeClr val="bg1"/>
                </a:solidFill>
                <a:latin typeface="華康布丁體" panose="040B0C09000000000000" pitchFamily="81" charset="-120"/>
                <a:ea typeface="華康布丁體" panose="040B0C09000000000000" pitchFamily="81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布丁體" panose="040B0C09000000000000" pitchFamily="81" charset="-120"/>
                <a:ea typeface="華康布丁體" panose="040B0C09000000000000" pitchFamily="81" charset="-120"/>
                <a:cs typeface="華康中黑體" panose="020B0509000000000000" pitchFamily="49" charset="-120"/>
              </a:rPr>
              <a:t>保護你</a:t>
            </a:r>
            <a:r>
              <a:rPr lang="en-US" altLang="zh-TW" sz="4000" dirty="0">
                <a:solidFill>
                  <a:schemeClr val="bg1"/>
                </a:solidFill>
                <a:latin typeface="華康布丁體" panose="040B0C09000000000000" pitchFamily="81" charset="-120"/>
                <a:ea typeface="華康布丁體" panose="040B0C09000000000000" pitchFamily="81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布丁體" panose="040B0C09000000000000" pitchFamily="81" charset="-120"/>
                <a:ea typeface="華康布丁體" panose="040B0C09000000000000" pitchFamily="81" charset="-120"/>
                <a:cs typeface="華康中黑體" panose="020B0509000000000000" pitchFamily="49" charset="-120"/>
              </a:rPr>
              <a:t>願上主的慈顏光照你</a:t>
            </a:r>
            <a:r>
              <a:rPr lang="en-US" altLang="zh-TW" sz="4000" dirty="0">
                <a:solidFill>
                  <a:schemeClr val="bg1"/>
                </a:solidFill>
                <a:latin typeface="華康布丁體" panose="040B0C09000000000000" pitchFamily="81" charset="-120"/>
                <a:ea typeface="華康布丁體" panose="040B0C09000000000000" pitchFamily="81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布丁體" panose="040B0C09000000000000" pitchFamily="81" charset="-120"/>
                <a:ea typeface="華康布丁體" panose="040B0C09000000000000" pitchFamily="81" charset="-120"/>
                <a:cs typeface="華康中黑體" panose="020B0509000000000000" pitchFamily="49" charset="-120"/>
              </a:rPr>
              <a:t>仁慈待你</a:t>
            </a:r>
            <a:r>
              <a:rPr lang="en-US" altLang="zh-TW" sz="4000" dirty="0">
                <a:solidFill>
                  <a:schemeClr val="bg1"/>
                </a:solidFill>
                <a:latin typeface="華康布丁體" panose="040B0C09000000000000" pitchFamily="81" charset="-120"/>
                <a:ea typeface="華康布丁體" panose="040B0C09000000000000" pitchFamily="81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布丁體" panose="040B0C09000000000000" pitchFamily="81" charset="-120"/>
                <a:ea typeface="華康布丁體" panose="040B0C09000000000000" pitchFamily="81" charset="-120"/>
                <a:cs typeface="華康中黑體" panose="020B0509000000000000" pitchFamily="49" charset="-120"/>
              </a:rPr>
              <a:t>賜你平安</a:t>
            </a:r>
            <a:r>
              <a:rPr lang="en-US" altLang="zh-TW" sz="4000" dirty="0">
                <a:solidFill>
                  <a:schemeClr val="bg1"/>
                </a:solidFill>
                <a:latin typeface="華康布丁體" panose="040B0C09000000000000" pitchFamily="81" charset="-120"/>
                <a:ea typeface="華康布丁體" panose="040B0C09000000000000" pitchFamily="81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/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我們應學會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多點祝福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少點咒罵和吵架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/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一個更好的人是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別人的祝福</a:t>
            </a:r>
            <a:endParaRPr lang="en-US" altLang="zh-TW" sz="4000" dirty="0">
              <a:solidFill>
                <a:srgbClr val="00FF00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/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一個更好的社會是</a:t>
            </a:r>
            <a:r>
              <a:rPr lang="zh-TW" altLang="en-US" sz="4000" dirty="0">
                <a:solidFill>
                  <a:srgbClr val="FF00FF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國家的祝福</a:t>
            </a:r>
            <a:endParaRPr lang="en-US" altLang="zh-TW" sz="4000" dirty="0">
              <a:solidFill>
                <a:srgbClr val="FF00FF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/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宗教發揚各自的優點是其他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宗教的祝福</a:t>
            </a:r>
            <a:endParaRPr lang="en-US" altLang="zh-TW" sz="4000" dirty="0">
              <a:solidFill>
                <a:srgbClr val="00FF00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/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世界大同是全</a:t>
            </a:r>
            <a:r>
              <a:rPr lang="zh-TW" altLang="en-US" sz="4000" dirty="0">
                <a:solidFill>
                  <a:srgbClr val="FF99FF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人類的祝福</a:t>
            </a:r>
            <a:endParaRPr lang="en-US" altLang="zh-TW" sz="4000" dirty="0">
              <a:solidFill>
                <a:srgbClr val="FF99FF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/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我們自己可以成為別人和世界的祝福</a:t>
            </a:r>
            <a:endParaRPr lang="en-US" altLang="zh-TW" sz="4000" dirty="0">
              <a:solidFill>
                <a:srgbClr val="FFFF00"/>
              </a:solidFill>
              <a:highlight>
                <a:srgbClr val="FF0000"/>
              </a:highlight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135083B1-25F1-4294-91B8-E60441B513B5}"/>
              </a:ext>
            </a:extLst>
          </p:cNvPr>
          <p:cNvSpPr txBox="1"/>
          <p:nvPr/>
        </p:nvSpPr>
        <p:spPr>
          <a:xfrm rot="21372500">
            <a:off x="478779" y="1863752"/>
            <a:ext cx="7655961" cy="357020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altLang="zh-TW" sz="3600" dirty="0">
                <a:solidFill>
                  <a:srgbClr val="FF0000"/>
                </a:solidFill>
              </a:rPr>
              <a:t>Never argue with stupid people, they will drag you down to their level and then beat you with experience.</a:t>
            </a:r>
          </a:p>
          <a:p>
            <a:pPr>
              <a:spcAft>
                <a:spcPts val="1200"/>
              </a:spcAft>
            </a:pPr>
            <a:r>
              <a:rPr lang="en-US" altLang="zh-TW" sz="3600" dirty="0">
                <a:solidFill>
                  <a:srgbClr val="0000FF"/>
                </a:solidFill>
              </a:rPr>
              <a:t>Never argue with a fool, onlookers may not be able to tell the difference.</a:t>
            </a:r>
            <a:r>
              <a:rPr lang="en-US" altLang="zh-TW" sz="3600" dirty="0"/>
              <a:t> </a:t>
            </a:r>
            <a:r>
              <a:rPr lang="en-US" altLang="zh-TW" sz="2800" dirty="0"/>
              <a:t> (Mark Twain </a:t>
            </a:r>
            <a:r>
              <a:rPr lang="zh-TW" altLang="en-US" sz="2800" dirty="0">
                <a:latin typeface="華康儷中宋" panose="02020509000000000000" pitchFamily="49" charset="-120"/>
                <a:ea typeface="華康儷中宋" panose="02020509000000000000" pitchFamily="49" charset="-120"/>
              </a:rPr>
              <a:t>馬克吐溫</a:t>
            </a:r>
            <a:r>
              <a:rPr lang="en-US" altLang="zh-TW" sz="2800" dirty="0"/>
              <a:t>)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436807421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5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24879</TotalTime>
  <Words>1973</Words>
  <Application>Microsoft Office PowerPoint</Application>
  <PresentationFormat>如螢幕大小 (4:3)</PresentationFormat>
  <Paragraphs>126</Paragraphs>
  <Slides>21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21</vt:i4>
      </vt:variant>
    </vt:vector>
  </HeadingPairs>
  <TitlesOfParts>
    <vt:vector size="36" baseType="lpstr">
      <vt:lpstr>金梅毛楷體</vt:lpstr>
      <vt:lpstr>華康中黑體</vt:lpstr>
      <vt:lpstr>華康中黑體(P)</vt:lpstr>
      <vt:lpstr>華康布丁體</vt:lpstr>
      <vt:lpstr>華康正顏楷體W7</vt:lpstr>
      <vt:lpstr>華康粗黑體</vt:lpstr>
      <vt:lpstr>華康儷中宋</vt:lpstr>
      <vt:lpstr>華康儷中黑</vt:lpstr>
      <vt:lpstr>華康儷粗宋</vt:lpstr>
      <vt:lpstr>新細明體</vt:lpstr>
      <vt:lpstr>Arial</vt:lpstr>
      <vt:lpstr>Calibri</vt:lpstr>
      <vt:lpstr>預設簡報設計</vt:lpstr>
      <vt:lpstr>3_預設簡報設計</vt:lpstr>
      <vt:lpstr>15_預設簡報設計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1298</cp:revision>
  <dcterms:created xsi:type="dcterms:W3CDTF">2006-09-26T01:05:23Z</dcterms:created>
  <dcterms:modified xsi:type="dcterms:W3CDTF">2022-12-21T03:31:40Z</dcterms:modified>
</cp:coreProperties>
</file>